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5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571480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/>
              <a:t>Они прославили Россию</a:t>
            </a:r>
            <a:endParaRPr lang="ru-RU" sz="4000" i="1" dirty="0"/>
          </a:p>
        </p:txBody>
      </p:sp>
      <p:pic>
        <p:nvPicPr>
          <p:cNvPr id="1028" name="Picture 4" descr="https://img-fotki.yandex.ru/get/5639/137106206.2e4/0_bad72_d34df4e_XL.jp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2071702" cy="2438417"/>
          </a:xfrm>
          <a:prstGeom prst="rect">
            <a:avLst/>
          </a:prstGeom>
          <a:noFill/>
        </p:spPr>
      </p:pic>
      <p:pic>
        <p:nvPicPr>
          <p:cNvPr id="1030" name="Picture 6" descr="https://www.domgogolya.ru/upload/resize_cache/iblock/6a3/280_280_2/6a3ac8404682bb0799d4df9b6eaefa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571744"/>
            <a:ext cx="2214578" cy="2214578"/>
          </a:xfrm>
          <a:prstGeom prst="rect">
            <a:avLst/>
          </a:prstGeom>
          <a:noFill/>
        </p:spPr>
      </p:pic>
      <p:pic>
        <p:nvPicPr>
          <p:cNvPr id="1032" name="Picture 8" descr="https://ok-t.ru/studopediaru/baza15/4355947123754.files/image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142984"/>
            <a:ext cx="1714512" cy="2496330"/>
          </a:xfrm>
          <a:prstGeom prst="rect">
            <a:avLst/>
          </a:prstGeom>
          <a:noFill/>
        </p:spPr>
      </p:pic>
      <p:pic>
        <p:nvPicPr>
          <p:cNvPr id="1034" name="Picture 10" descr="https://persona.rin.ru/galery/215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643182"/>
            <a:ext cx="1857388" cy="2312344"/>
          </a:xfrm>
          <a:prstGeom prst="rect">
            <a:avLst/>
          </a:prstGeom>
          <a:noFill/>
        </p:spPr>
      </p:pic>
      <p:pic>
        <p:nvPicPr>
          <p:cNvPr id="1036" name="Picture 12" descr="http://epwr.ru/quotauthor/328/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00504"/>
            <a:ext cx="2286016" cy="2554884"/>
          </a:xfrm>
          <a:prstGeom prst="rect">
            <a:avLst/>
          </a:prstGeom>
          <a:noFill/>
        </p:spPr>
      </p:pic>
      <p:pic>
        <p:nvPicPr>
          <p:cNvPr id="1038" name="Picture 14" descr="https://cdn.otr-online.ru/files/news/2020-05/1020x574/medium_TASS_39692385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1214422"/>
            <a:ext cx="2158074" cy="1214446"/>
          </a:xfrm>
          <a:prstGeom prst="rect">
            <a:avLst/>
          </a:prstGeom>
          <a:noFill/>
        </p:spPr>
      </p:pic>
      <p:pic>
        <p:nvPicPr>
          <p:cNvPr id="1040" name="Picture 16" descr="https://cs13.pikabu.ru/post_img/2020/01/21/10/157962889111936998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4500570"/>
            <a:ext cx="1726418" cy="2071702"/>
          </a:xfrm>
          <a:prstGeom prst="rect">
            <a:avLst/>
          </a:prstGeom>
          <a:noFill/>
        </p:spPr>
      </p:pic>
      <p:pic>
        <p:nvPicPr>
          <p:cNvPr id="1042" name="Picture 18" descr="https://ds03.infourok.ru/uploads/ex/0d23/00005b42-98fdbd3d/img0.jpg"/>
          <p:cNvPicPr>
            <a:picLocks noChangeAspect="1" noChangeArrowheads="1"/>
          </p:cNvPicPr>
          <p:nvPr/>
        </p:nvPicPr>
        <p:blipFill>
          <a:blip r:embed="rId9" cstate="print"/>
          <a:srcRect l="3907" t="4167" r="47656" b="6249"/>
          <a:stretch>
            <a:fillRect/>
          </a:stretch>
        </p:blipFill>
        <p:spPr bwMode="auto">
          <a:xfrm>
            <a:off x="4071934" y="4357694"/>
            <a:ext cx="1643074" cy="2279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9/09/23/s_5d8890f621b4f/img7.jpg"/>
          <p:cNvPicPr/>
          <p:nvPr/>
        </p:nvPicPr>
        <p:blipFill>
          <a:blip r:embed="rId2"/>
          <a:srcRect b="14245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myshared.ru/26/1289202/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9/944780/slide_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5105" y="-4156"/>
            <a:ext cx="10254211" cy="686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.fishki.net/upload/post/2018/03/30/2553938/532347f8ae29f14610c63067f96ae13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25554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myshared.ru/4/196741/slide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6072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5klass.net/datas/izo/Skazochnye-kartiny/0003-003-Vasnetsov-Viktor-Mikhajlov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boi-dlja-stola.ru/file/3105/760x0/16:9/%D0%A2%D1%80%D0%B8-%D0%B1%D0%BE%D0%B3%D0%B0%D1%82%D1%8B%D1%80%D1%8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900igr.net/datas/izo/Repin/0004-004-Biografija-Ili-Repina-Rodilsja-buduschij-khudozhnik-5-avgusta-1844-goda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7/74/Ilya_Repin_-_Fisher_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000396" cy="3786214"/>
          </a:xfrm>
          <a:prstGeom prst="rect">
            <a:avLst/>
          </a:prstGeom>
          <a:noFill/>
        </p:spPr>
      </p:pic>
      <p:pic>
        <p:nvPicPr>
          <p:cNvPr id="20484" name="Picture 4" descr="http://f14.ifotki.info/org/2fe55e5baf9e9a8eb9992651ef366265bc5f6c1481143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00174"/>
            <a:ext cx="2714644" cy="3786214"/>
          </a:xfrm>
          <a:prstGeom prst="rect">
            <a:avLst/>
          </a:prstGeom>
          <a:noFill/>
        </p:spPr>
      </p:pic>
      <p:pic>
        <p:nvPicPr>
          <p:cNvPr id="20486" name="Picture 6" descr="https://evg-crystal.ru/800/600/https/b1.culture.ru/c/551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643182"/>
            <a:ext cx="2928958" cy="3923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5/522182/slide_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</Words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2022-02-01T06:21:22Z</dcterms:created>
  <dcterms:modified xsi:type="dcterms:W3CDTF">2022-02-01T07:52:55Z</dcterms:modified>
</cp:coreProperties>
</file>