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8" r:id="rId4"/>
    <p:sldId id="267" r:id="rId5"/>
    <p:sldId id="271" r:id="rId6"/>
    <p:sldId id="263" r:id="rId7"/>
    <p:sldId id="274" r:id="rId8"/>
    <p:sldId id="264" r:id="rId9"/>
    <p:sldId id="270" r:id="rId10"/>
    <p:sldId id="265" r:id="rId11"/>
    <p:sldId id="269" r:id="rId12"/>
    <p:sldId id="272" r:id="rId13"/>
    <p:sldId id="261" r:id="rId14"/>
    <p:sldId id="266" r:id="rId15"/>
    <p:sldId id="25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15711-5AC7-467B-A898-5A53E2D7BB5D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94A2-B0D6-4C0F-BE42-FB111735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chalo4ka.ru/wp-content/uploads/2014/05/1941-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9" y="3214686"/>
            <a:ext cx="9090011" cy="30859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23522" y="963929"/>
            <a:ext cx="7020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Города-герои</a:t>
            </a:r>
            <a:endParaRPr lang="ru-RU" sz="8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42852"/>
            <a:ext cx="3714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ТУЛА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14422"/>
            <a:ext cx="4674975" cy="337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00430" y="4786322"/>
            <a:ext cx="51478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Оборона Тулы имела большое значение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стабилизации линии фронта на южных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подступах Москвы. Она выдержала удары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противника, находясь почти в полном окружении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сковала его крупные силы.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7 декабря 1976 года городу Туле было присвоено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звание «Город-герой»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42852"/>
            <a:ext cx="3714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КЕРЧЬ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0" name="Picture 2" descr="http://m.io.ua/img_aa/medium/2607/98/26079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4929222" cy="325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14678" y="4643446"/>
            <a:ext cx="56561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Фашисты установили в Керчи жестокий оккупационный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режим. В городе и пригородах уничтожили 15 тысяч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советских  военнопленных, погибло 14 тысяч мирных жителей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свыше 14 тысяч было увезено на принудительные работы в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Германию. Материалы о зверствах и злодеяниях фашистов в Керчи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фигурировали на Нюрнбергском процессе над главными военными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преступниками фашистской Германии.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38550" cy="6467475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ОДЕССА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14422"/>
            <a:ext cx="343300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43240" y="4857760"/>
            <a:ext cx="569591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 время Великой Отечественной войны Одесса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оборонялась 73 дня, начиная с 5 августа 1941 года.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38 тысяч жителей Одессы переселились в катакомбы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катакомбы и встали на защиту своего города. 10 апреля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1944года Советские войска освободили Одессу.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 мая 1965 года городе Одессе было присвоено звание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«Город-герой»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38550" cy="6467475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71546"/>
            <a:ext cx="3500462" cy="374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МИНСК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868" y="4929198"/>
            <a:ext cx="5214761" cy="17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28 сентября Минск – в оккупации. За время войны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погибло около 70 тысяч минчан. Город был освобожден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войсками Красной Армии 3 июля 1944года.За мужество 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героизм 600 участников минского подполья были награждены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орденами и медалями Восемь человек удостоены звания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Героя Советского Союза.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38550" cy="6467475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КИЕВ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357298"/>
            <a:ext cx="310061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929291" y="1857364"/>
            <a:ext cx="321470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первый день Великой Отечественной войны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немецко-фашистская авиация нанесла воздушный удар по Киеву. 6 июля 1941 года был создан штаб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обороны города.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 мая 1965 года за героизм, проявленный во время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обороны, Киеву было присвоено звание «Город-герой»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hkolnie.ru/pars_docs/refs/107/106909/106909_html_m6bc5b3c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643446"/>
            <a:ext cx="6786610" cy="185069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53821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Мы города – герои, - побратимы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И, где теперь ни выпало нам быть,-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Союз наш вечен, дружба нерушима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боевую славу не забыть.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Нам есть на чем крепить святое братство: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Победы Знамя, ведь на всех – одно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каждый город насмерть шёл сражаться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 жизнь, свободу, честь и за него.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Москва и Тула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крепость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Брест и Минск,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Одесса, Севастополь, Ленинград.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Мурманск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заполярный 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Новороссийск,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Киев,  Керчь, Смоленск, и Сталинград.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Созвездье славы – города – герои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ваш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подвиг – вечен!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Слава – навсегда!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f-kartinki.ru/den-rozhdenija/salju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4" y="116632"/>
            <a:ext cx="8968874" cy="66247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260648"/>
            <a:ext cx="7272808" cy="25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Прошла война, прошла страда,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Но боль взывает к людям: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Давайте, люди, никогда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Об этом не забудем.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Твардовский А.Т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&amp;Dcy;&amp;iecy;&amp;tcy;&amp;yacy;&amp;mcy; &amp;ocy; &amp;Vcy;&amp;iecy;&amp;lcy;&amp;icy;&amp;kcy;&amp;ocy;&amp;jcy; &amp;Ocy;&amp;tcy;&amp;iecy;&amp;chcy;&amp;iecy;&amp;scy;&amp;tcy;&amp;vcy;&amp;iecy;&amp;ncy;&amp;ncy;&amp;ocy;&amp;jcy; &amp;vcy;&amp;ocy;&amp;j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4320480" cy="392968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3" name="Picture 2" descr="http://melis123.ru/uploads/posts/2012-04/1335234155_Window_transparent_PNG_by_AbsurdWordPreferred.png"/>
          <p:cNvPicPr>
            <a:picLocks noChangeAspect="1" noChangeArrowheads="1"/>
          </p:cNvPicPr>
          <p:nvPr/>
        </p:nvPicPr>
        <p:blipFill>
          <a:blip r:embed="rId4" cstate="print"/>
          <a:srcRect l="12500" t="4408" r="12500" b="5060"/>
          <a:stretch>
            <a:fillRect/>
          </a:stretch>
        </p:blipFill>
        <p:spPr bwMode="auto">
          <a:xfrm>
            <a:off x="1979712" y="2605768"/>
            <a:ext cx="4968552" cy="4063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42852"/>
            <a:ext cx="3714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521694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БРЕСТ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1603" y="4664211"/>
            <a:ext cx="6602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ночь на 22 июня 1941 года гитлеровская Германия напала на Советский Союз без объявления войны. Граница была прорвана в районе Брестской крепости. В 3 часа 45 минут по крепости был открыт артиллерийский огонь.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мая 1965 года Брестской крепости присвоено звание крепость-герой, с вручением ордена Ленина и Медали «Золотая звезда»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38550" cy="6467475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ЛЕНИНГРАД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357298"/>
            <a:ext cx="3238500" cy="4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72198" y="1142449"/>
            <a:ext cx="2643206" cy="521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20 ноября началась голодная блокада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Ленинграда. Блокада города продолжится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до января 1944 года.  900 дней и ночей самых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страшных мгновений для многих тысяч людей.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 Массовый героизм его защитников Ленинграду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присвоено звание «Город-герой»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42852"/>
            <a:ext cx="3714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Москва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00108"/>
            <a:ext cx="5286412" cy="323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57390" y="4118789"/>
            <a:ext cx="678661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Немецко-фашистское командование особое значение придавало захвату Москвы. Оно считало, что с падением столицы Советского Союза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сопротивление Красной Армии будет сломлено и война закончится победой Германии. Для захвата Москвы была разработана специальная операция под кодовым названием «Тайфун» В результате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контрнаступления  враг был отброшен на 80-250 километров к западу. Эта победа развеяла миф о непобедимости немецко-фашистской армии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сплотила народы нашей страны.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42852"/>
            <a:ext cx="3714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ВОЛГОГРАД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736"/>
            <a:ext cx="2895600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857884" y="1571612"/>
            <a:ext cx="27146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17 июня 1943 года началась одна из величайших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битв Великой Отечественной и второй мировой войны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Сталинградская битва, которая продолжалась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200 дней и ночей. Гитлеровцы стремились в кратчайший  срок овладеть Сталинградом.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 мая 1965 года Волгограду было присвоено звание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«Города-героя»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42852"/>
            <a:ext cx="3714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СЕВАСТОПОЛЬ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308301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5008" y="2000240"/>
            <a:ext cx="314327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Оборона Севастополя началась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30 октября 1941 года. Продолжалась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250 дней и вошла в историю как образец длительной , активной обороны в глубоком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тылу. Особенно ожесточенные бои велись около Сапун-горы.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 мая 1944 года советские войска героическим штурмом овладели Сапун-горой.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38550" cy="6467475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СМОЛЕНСК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142984"/>
            <a:ext cx="43707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00430" y="4643446"/>
            <a:ext cx="5143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начала Великой Отечественной войны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Смоленск оказался на направлении главного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удара немецко-фашистских войск к Москве.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После ожесточенных боев в ночь на 29 июля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советские войска оставили город. 2 года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 месяца  на Смоленской земле полыхал огонь войны.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25 сентября 1943года советские войска освободили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Смоленск.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 мая 1985 года городу Смоленску было присвоено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звание «Город-герой»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38550" cy="6467475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МУРМАНСК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4714875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428992" y="4786322"/>
            <a:ext cx="42127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Мурманск более 40 месяцев сдерживал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натиск врага с суши и с воздуха. Совершая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отдельные дни по 15-18 налетов, немцы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сбросили на город более 185 тысяч бомб.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 мая 1985 года за выдающиеся заслуги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Великой Отечественной войне городу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Мурманску присвоено звание «Город-герой»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af26b72abbc75515c1f562024e23ac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3638550" cy="6467475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6602413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Город-герой НОВОРОССИЙСК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6" name="Picture 2" descr="http://v.900igr.net:10/datai/istorija/Gorod-geroj/0011-014-Novorossijsk-gorod-ger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5276850" cy="32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14612" y="4643446"/>
            <a:ext cx="613610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19 августа 1942года начались бои за Новороссийск.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Они продолжались 395 дня. 225 дней длился героический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эпос Малой земли. В результате боевых действий десантных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групп было уничтожено более 20 тысяч вражеских солдат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офицеров.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14 сентября 1973года городу Новороссийску было присвоено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звание «Город-герой»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823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37</cp:revision>
  <dcterms:created xsi:type="dcterms:W3CDTF">2016-05-01T11:37:31Z</dcterms:created>
  <dcterms:modified xsi:type="dcterms:W3CDTF">2020-05-02T09:37:08Z</dcterms:modified>
</cp:coreProperties>
</file>