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0F-1F29-4F69-975F-8D9B6D26FA7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A64-E921-4B6E-A0E3-4F95000F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05587"/>
      </p:ext>
    </p:extLst>
  </p:cSld>
  <p:clrMapOvr>
    <a:masterClrMapping/>
  </p:clrMapOvr>
  <p:transition spd="slow" advClick="0"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0F-1F29-4F69-975F-8D9B6D26FA7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A64-E921-4B6E-A0E3-4F95000F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95859"/>
      </p:ext>
    </p:extLst>
  </p:cSld>
  <p:clrMapOvr>
    <a:masterClrMapping/>
  </p:clrMapOvr>
  <p:transition spd="slow" advClick="0"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0F-1F29-4F69-975F-8D9B6D26FA7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A64-E921-4B6E-A0E3-4F95000F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9686"/>
      </p:ext>
    </p:extLst>
  </p:cSld>
  <p:clrMapOvr>
    <a:masterClrMapping/>
  </p:clrMapOvr>
  <p:transition spd="slow" advClick="0"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0F-1F29-4F69-975F-8D9B6D26FA7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A64-E921-4B6E-A0E3-4F95000F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20441"/>
      </p:ext>
    </p:extLst>
  </p:cSld>
  <p:clrMapOvr>
    <a:masterClrMapping/>
  </p:clrMapOvr>
  <p:transition spd="slow" advClick="0"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0F-1F29-4F69-975F-8D9B6D26FA7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A64-E921-4B6E-A0E3-4F95000F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098035"/>
      </p:ext>
    </p:extLst>
  </p:cSld>
  <p:clrMapOvr>
    <a:masterClrMapping/>
  </p:clrMapOvr>
  <p:transition spd="slow" advClick="0"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0F-1F29-4F69-975F-8D9B6D26FA7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A64-E921-4B6E-A0E3-4F95000F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86926"/>
      </p:ext>
    </p:extLst>
  </p:cSld>
  <p:clrMapOvr>
    <a:masterClrMapping/>
  </p:clrMapOvr>
  <p:transition spd="slow" advClick="0"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0F-1F29-4F69-975F-8D9B6D26FA7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A64-E921-4B6E-A0E3-4F95000F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412717"/>
      </p:ext>
    </p:extLst>
  </p:cSld>
  <p:clrMapOvr>
    <a:masterClrMapping/>
  </p:clrMapOvr>
  <p:transition spd="slow" advClick="0"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0F-1F29-4F69-975F-8D9B6D26FA7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A64-E921-4B6E-A0E3-4F95000F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123734"/>
      </p:ext>
    </p:extLst>
  </p:cSld>
  <p:clrMapOvr>
    <a:masterClrMapping/>
  </p:clrMapOvr>
  <p:transition spd="slow" advClick="0"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0F-1F29-4F69-975F-8D9B6D26FA7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A64-E921-4B6E-A0E3-4F95000F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22621"/>
      </p:ext>
    </p:extLst>
  </p:cSld>
  <p:clrMapOvr>
    <a:masterClrMapping/>
  </p:clrMapOvr>
  <p:transition spd="slow" advClick="0"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0F-1F29-4F69-975F-8D9B6D26FA7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A64-E921-4B6E-A0E3-4F95000F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78074"/>
      </p:ext>
    </p:extLst>
  </p:cSld>
  <p:clrMapOvr>
    <a:masterClrMapping/>
  </p:clrMapOvr>
  <p:transition spd="slow" advClick="0"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0F-1F29-4F69-975F-8D9B6D26FA7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A64-E921-4B6E-A0E3-4F95000F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7744"/>
      </p:ext>
    </p:extLst>
  </p:cSld>
  <p:clrMapOvr>
    <a:masterClrMapping/>
  </p:clrMapOvr>
  <p:transition spd="slow" advClick="0"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8800F-1F29-4F69-975F-8D9B6D26FA7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8A64-E921-4B6E-A0E3-4F95000F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1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sunhome.ru/i/cards/216/lyubimoi-mamochke-s-pozdravleniyami.x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231138" cy="658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ЖАСМИН-31.4-101.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00034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881324/88d76834-7830-4ae8-b3c2-eeb9329a847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264696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latin typeface="Century Schoolbook" pitchFamily="18" charset="0"/>
              </a:rPr>
              <a:t>    КАФЕ «МАМИНА УЛЫБКА»</a:t>
            </a:r>
          </a:p>
          <a:p>
            <a:r>
              <a:rPr lang="ru-RU" dirty="0" smtClean="0">
                <a:latin typeface="Century Schoolbook" pitchFamily="18" charset="0"/>
              </a:rPr>
              <a:t>А МЕНЮ У НАС ТАКОЕ: </a:t>
            </a:r>
          </a:p>
          <a:p>
            <a:pPr marL="0" indent="0">
              <a:buNone/>
            </a:pPr>
            <a:r>
              <a:rPr lang="ru-RU" dirty="0" smtClean="0">
                <a:latin typeface="Century Schoolbook" pitchFamily="18" charset="0"/>
              </a:rPr>
              <a:t>-ТАНЦЫ – ДЛЯ МАМЫ 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4032448" cy="267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8079"/>
            <a:ext cx="4414562" cy="293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144580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881324/88d76834-7830-4ae8-b3c2-eeb9329a847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entury Schoolbook" pitchFamily="18" charset="0"/>
              </a:rPr>
              <a:t>-</a:t>
            </a:r>
            <a:r>
              <a:rPr lang="ru-RU" sz="3200" dirty="0" smtClean="0">
                <a:latin typeface="Century Schoolbook" pitchFamily="18" charset="0"/>
              </a:rPr>
              <a:t>СТИХИ – ДЛЯ МАМЫ</a:t>
            </a:r>
            <a:endParaRPr lang="ru-RU" sz="3200" dirty="0">
              <a:latin typeface="Century Schoolbook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276872"/>
            <a:ext cx="339023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24" y="2780928"/>
            <a:ext cx="2575746" cy="34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7842"/>
            <a:ext cx="2374134" cy="300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397665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881324/88d76834-7830-4ae8-b3c2-eeb9329a847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entury Schoolbook" pitchFamily="18" charset="0"/>
              </a:rPr>
              <a:t>-</a:t>
            </a:r>
            <a:r>
              <a:rPr lang="ru-RU" sz="3200" dirty="0" smtClean="0">
                <a:latin typeface="Century Schoolbook" pitchFamily="18" charset="0"/>
              </a:rPr>
              <a:t>ЧАСТУШКИ – ДЛЯ МАМЫ</a:t>
            </a:r>
            <a:endParaRPr lang="ru-RU" sz="3200" dirty="0">
              <a:latin typeface="Century Schoolbook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403155" cy="470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518966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881324/88d76834-7830-4ae8-b3c2-eeb9329a847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entury Schoolbook" pitchFamily="18" charset="0"/>
              </a:rPr>
              <a:t>-ИГРЫ – ДЛЯ МАМЫ</a:t>
            </a:r>
            <a:endParaRPr lang="ru-RU" sz="3200" dirty="0">
              <a:latin typeface="Century Schoolbook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623940" cy="235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36" y="2425853"/>
            <a:ext cx="4944791" cy="26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3551932" cy="295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492936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1881324/88d76834-7830-4ae8-b3c2-eeb9329a847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entury Schoolbook" pitchFamily="18" charset="0"/>
              </a:rPr>
              <a:t>-НАШИ СЕРДЦА – </a:t>
            </a:r>
            <a:br>
              <a:rPr lang="ru-RU" sz="3200" dirty="0" smtClean="0">
                <a:latin typeface="Century Schoolbook" pitchFamily="18" charset="0"/>
              </a:rPr>
            </a:br>
            <a:r>
              <a:rPr lang="ru-RU" sz="3200" dirty="0" smtClean="0">
                <a:latin typeface="Century Schoolbook" pitchFamily="18" charset="0"/>
              </a:rPr>
              <a:t>ДЛЯ ЛЮБИМЫХ МАМ!</a:t>
            </a:r>
            <a:endParaRPr lang="ru-RU" sz="3200" dirty="0">
              <a:latin typeface="Century Schoolbook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46949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7" y="4077072"/>
            <a:ext cx="4443520" cy="226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50177"/>
            <a:ext cx="3993529" cy="265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124425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881324/88d76834-7830-4ae8-b3c2-eeb9329a847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entury Schoolbook" pitchFamily="18" charset="0"/>
              </a:rPr>
              <a:t>-И КОНЕЧНО ПОДАРКИ</a:t>
            </a:r>
            <a:endParaRPr lang="ru-RU" sz="3200" dirty="0">
              <a:latin typeface="Century Schoolbook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240360" cy="492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059385" cy="47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542630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avatars.mds.yandex.net/get-pdb/1881324/88d76834-7830-4ae8-b3c2-eeb9329a847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-79653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b="1" dirty="0">
                <a:latin typeface="Century Schoolbook" pitchFamily="18" charset="0"/>
              </a:rPr>
              <a:t>Мамочка</a:t>
            </a:r>
          </a:p>
          <a:p>
            <a:pPr algn="ctr" fontAlgn="base"/>
            <a:r>
              <a:rPr lang="ru-RU" b="1" dirty="0">
                <a:latin typeface="Century Schoolbook" pitchFamily="18" charset="0"/>
              </a:rPr>
              <a:t>Весь мир начинается с мамы…</a:t>
            </a:r>
            <a:br>
              <a:rPr lang="ru-RU" b="1" dirty="0">
                <a:latin typeface="Century Schoolbook" pitchFamily="18" charset="0"/>
              </a:rPr>
            </a:br>
            <a:r>
              <a:rPr lang="ru-RU" b="1" dirty="0">
                <a:latin typeface="Century Schoolbook" pitchFamily="18" charset="0"/>
              </a:rPr>
              <a:t>И в сердце хранится портрет</a:t>
            </a:r>
            <a:br>
              <a:rPr lang="ru-RU" b="1" dirty="0">
                <a:latin typeface="Century Schoolbook" pitchFamily="18" charset="0"/>
              </a:rPr>
            </a:br>
            <a:r>
              <a:rPr lang="ru-RU" b="1" dirty="0">
                <a:latin typeface="Century Schoolbook" pitchFamily="18" charset="0"/>
              </a:rPr>
              <a:t>Той женщины ласковой самой,</a:t>
            </a:r>
            <a:br>
              <a:rPr lang="ru-RU" b="1" dirty="0">
                <a:latin typeface="Century Schoolbook" pitchFamily="18" charset="0"/>
              </a:rPr>
            </a:br>
            <a:r>
              <a:rPr lang="ru-RU" b="1" dirty="0">
                <a:latin typeface="Century Schoolbook" pitchFamily="18" charset="0"/>
              </a:rPr>
              <a:t>Которой родней в мире нет…</a:t>
            </a:r>
          </a:p>
          <a:p>
            <a:pPr algn="ctr" fontAlgn="base"/>
            <a:r>
              <a:rPr lang="ru-RU" b="1" dirty="0">
                <a:latin typeface="Century Schoolbook" pitchFamily="18" charset="0"/>
              </a:rPr>
              <a:t>И с первой минуты рожденья,</a:t>
            </a:r>
            <a:br>
              <a:rPr lang="ru-RU" b="1" dirty="0">
                <a:latin typeface="Century Schoolbook" pitchFamily="18" charset="0"/>
              </a:rPr>
            </a:br>
            <a:r>
              <a:rPr lang="ru-RU" b="1" dirty="0">
                <a:latin typeface="Century Schoolbook" pitchFamily="18" charset="0"/>
              </a:rPr>
              <a:t>Она, словно ангел земной,</a:t>
            </a:r>
            <a:br>
              <a:rPr lang="ru-RU" b="1" dirty="0">
                <a:latin typeface="Century Schoolbook" pitchFamily="18" charset="0"/>
              </a:rPr>
            </a:br>
            <a:r>
              <a:rPr lang="ru-RU" b="1" dirty="0">
                <a:latin typeface="Century Schoolbook" pitchFamily="18" charset="0"/>
              </a:rPr>
              <a:t>Подарит любовь и терпенье…</a:t>
            </a:r>
            <a:br>
              <a:rPr lang="ru-RU" b="1" dirty="0">
                <a:latin typeface="Century Schoolbook" pitchFamily="18" charset="0"/>
              </a:rPr>
            </a:br>
            <a:r>
              <a:rPr lang="ru-RU" b="1" dirty="0">
                <a:latin typeface="Century Schoolbook" pitchFamily="18" charset="0"/>
              </a:rPr>
              <a:t>Она за ребёнка стеной…</a:t>
            </a:r>
          </a:p>
          <a:p>
            <a:pPr algn="ctr" fontAlgn="base"/>
            <a:r>
              <a:rPr lang="ru-RU" b="1" dirty="0">
                <a:latin typeface="Century Schoolbook" pitchFamily="18" charset="0"/>
              </a:rPr>
              <a:t>И каждой слезинке печалясь,</a:t>
            </a:r>
            <a:br>
              <a:rPr lang="ru-RU" b="1" dirty="0">
                <a:latin typeface="Century Schoolbook" pitchFamily="18" charset="0"/>
              </a:rPr>
            </a:br>
            <a:r>
              <a:rPr lang="ru-RU" b="1" dirty="0">
                <a:latin typeface="Century Schoolbook" pitchFamily="18" charset="0"/>
              </a:rPr>
              <a:t>Волнуется мамы душа.</a:t>
            </a:r>
            <a:br>
              <a:rPr lang="ru-RU" b="1" dirty="0">
                <a:latin typeface="Century Schoolbook" pitchFamily="18" charset="0"/>
              </a:rPr>
            </a:br>
            <a:r>
              <a:rPr lang="ru-RU" b="1" dirty="0">
                <a:latin typeface="Century Schoolbook" pitchFamily="18" charset="0"/>
              </a:rPr>
              <a:t>Для мамы мы те же остались,</a:t>
            </a:r>
            <a:br>
              <a:rPr lang="ru-RU" b="1" dirty="0">
                <a:latin typeface="Century Schoolbook" pitchFamily="18" charset="0"/>
              </a:rPr>
            </a:br>
            <a:r>
              <a:rPr lang="ru-RU" b="1" dirty="0">
                <a:latin typeface="Century Schoolbook" pitchFamily="18" charset="0"/>
              </a:rPr>
              <a:t>Ведь ей не забыть малыша,</a:t>
            </a:r>
          </a:p>
          <a:p>
            <a:pPr algn="ctr" fontAlgn="base"/>
            <a:r>
              <a:rPr lang="ru-RU" b="1" dirty="0">
                <a:latin typeface="Century Schoolbook" pitchFamily="18" charset="0"/>
              </a:rPr>
              <a:t>Что рос под сердечком, толкался…</a:t>
            </a:r>
            <a:br>
              <a:rPr lang="ru-RU" b="1" dirty="0">
                <a:latin typeface="Century Schoolbook" pitchFamily="18" charset="0"/>
              </a:rPr>
            </a:br>
            <a:r>
              <a:rPr lang="ru-RU" b="1" dirty="0">
                <a:latin typeface="Century Schoolbook" pitchFamily="18" charset="0"/>
              </a:rPr>
              <a:t>Бессонных ночей хоровод…</a:t>
            </a:r>
            <a:br>
              <a:rPr lang="ru-RU" b="1" dirty="0">
                <a:latin typeface="Century Schoolbook" pitchFamily="18" charset="0"/>
              </a:rPr>
            </a:br>
            <a:r>
              <a:rPr lang="ru-RU" b="1" dirty="0">
                <a:latin typeface="Century Schoolbook" pitchFamily="18" charset="0"/>
              </a:rPr>
              <a:t>Как зубик с трудом прорезался</a:t>
            </a:r>
            <a:br>
              <a:rPr lang="ru-RU" b="1" dirty="0">
                <a:latin typeface="Century Schoolbook" pitchFamily="18" charset="0"/>
              </a:rPr>
            </a:br>
            <a:r>
              <a:rPr lang="ru-RU" b="1" dirty="0">
                <a:latin typeface="Century Schoolbook" pitchFamily="18" charset="0"/>
              </a:rPr>
              <a:t>И мучил младенца живот…</a:t>
            </a:r>
          </a:p>
          <a:p>
            <a:pPr algn="ctr" fontAlgn="base"/>
            <a:r>
              <a:rPr lang="ru-RU" b="1" dirty="0">
                <a:latin typeface="Century Schoolbook" pitchFamily="18" charset="0"/>
              </a:rPr>
              <a:t>И первой улыбки сиянье,</a:t>
            </a:r>
            <a:br>
              <a:rPr lang="ru-RU" b="1" dirty="0">
                <a:latin typeface="Century Schoolbook" pitchFamily="18" charset="0"/>
              </a:rPr>
            </a:br>
            <a:r>
              <a:rPr lang="ru-RU" b="1" dirty="0">
                <a:latin typeface="Century Schoolbook" pitchFamily="18" charset="0"/>
              </a:rPr>
              <a:t>И гордость от первых шагов.</a:t>
            </a:r>
            <a:br>
              <a:rPr lang="ru-RU" b="1" dirty="0">
                <a:latin typeface="Century Schoolbook" pitchFamily="18" charset="0"/>
              </a:rPr>
            </a:br>
            <a:r>
              <a:rPr lang="ru-RU" b="1" dirty="0">
                <a:latin typeface="Century Schoolbook" pitchFamily="18" charset="0"/>
              </a:rPr>
              <a:t>Влюблённости первой признанье…</a:t>
            </a:r>
            <a:br>
              <a:rPr lang="ru-RU" b="1" dirty="0">
                <a:latin typeface="Century Schoolbook" pitchFamily="18" charset="0"/>
              </a:rPr>
            </a:br>
            <a:r>
              <a:rPr lang="ru-RU" b="1" dirty="0">
                <a:latin typeface="Century Schoolbook" pitchFamily="18" charset="0"/>
              </a:rPr>
              <a:t>Всё маме понятно без слов.</a:t>
            </a:r>
          </a:p>
          <a:p>
            <a:pPr algn="ctr" fontAlgn="base"/>
            <a:r>
              <a:rPr lang="ru-RU" b="1" dirty="0">
                <a:latin typeface="Century Schoolbook" pitchFamily="18" charset="0"/>
              </a:rPr>
              <a:t>Спасибо всем мамам на свете</a:t>
            </a:r>
            <a:br>
              <a:rPr lang="ru-RU" b="1" dirty="0">
                <a:latin typeface="Century Schoolbook" pitchFamily="18" charset="0"/>
              </a:rPr>
            </a:br>
            <a:r>
              <a:rPr lang="ru-RU" b="1" dirty="0">
                <a:latin typeface="Century Schoolbook" pitchFamily="18" charset="0"/>
              </a:rPr>
              <a:t>За то, что прощаете нас…</a:t>
            </a:r>
            <a:br>
              <a:rPr lang="ru-RU" b="1" dirty="0">
                <a:latin typeface="Century Schoolbook" pitchFamily="18" charset="0"/>
              </a:rPr>
            </a:br>
            <a:r>
              <a:rPr lang="ru-RU" b="1" dirty="0">
                <a:latin typeface="Century Schoolbook" pitchFamily="18" charset="0"/>
              </a:rPr>
              <a:t>Увы, повзрослевшие дети</a:t>
            </a:r>
            <a:br>
              <a:rPr lang="ru-RU" b="1" dirty="0">
                <a:latin typeface="Century Schoolbook" pitchFamily="18" charset="0"/>
              </a:rPr>
            </a:br>
            <a:r>
              <a:rPr lang="ru-RU" b="1" dirty="0">
                <a:latin typeface="Century Schoolbook" pitchFamily="18" charset="0"/>
              </a:rPr>
              <a:t>Теперь забегают на час…</a:t>
            </a:r>
          </a:p>
        </p:txBody>
      </p:sp>
    </p:spTree>
    <p:extLst>
      <p:ext uri="{BB962C8B-B14F-4D97-AF65-F5344CB8AC3E}">
        <p14:creationId xmlns:p14="http://schemas.microsoft.com/office/powerpoint/2010/main" val="94283816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47</Words>
  <Application>Microsoft Office PowerPoint</Application>
  <PresentationFormat>Экран (4:3)</PresentationFormat>
  <Paragraphs>16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-СТИХИ – ДЛЯ МАМЫ</vt:lpstr>
      <vt:lpstr>-ЧАСТУШКИ – ДЛЯ МАМЫ</vt:lpstr>
      <vt:lpstr>-ИГРЫ – ДЛЯ МАМЫ</vt:lpstr>
      <vt:lpstr>-НАШИ СЕРДЦА –  ДЛЯ ЛЮБИМЫХ МАМ!</vt:lpstr>
      <vt:lpstr>-И КОНЕЧНО ПОДАРКИ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</cp:revision>
  <dcterms:created xsi:type="dcterms:W3CDTF">2019-11-24T05:15:29Z</dcterms:created>
  <dcterms:modified xsi:type="dcterms:W3CDTF">2019-11-24T06:36:40Z</dcterms:modified>
</cp:coreProperties>
</file>