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44B0C2-F7E9-4044-9E9A-176BAB543F67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FEBDAC-7832-403B-BB3D-05D4C5273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63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734EE2-C7B1-4ECD-BF4F-2573EED80C1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301A399-77B0-43BA-8E27-3D05E5A3FDAF}" type="datetimeFigureOut">
              <a:rPr lang="ru-RU"/>
              <a:pPr/>
              <a:t>24.04.2017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3F837-0A14-4FE0-9667-7D5491EEDFBC}" type="datetimeFigureOut">
              <a:rPr lang="ru-RU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5C2EF-CD0B-43CF-AC7C-1FD349B09A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A8E090-67DF-4EF8-8675-89837C44C313}" type="datetimeFigureOut">
              <a:rPr lang="ru-RU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C6063-3F71-4AB2-A53A-544F827DD3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AEA022-EB2D-42FF-80E2-7C6F5E89938F}" type="datetimeFigureOut">
              <a:rPr lang="ru-RU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7BE6A-6F5A-4D61-A1F6-95300EB39D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56A13-3C48-4ADE-9DCD-4D209D26C4F6}" type="datetimeFigureOut">
              <a:rPr lang="ru-RU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E6F48-4935-46C1-BBB6-0948589C6C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B22E0-719B-41B0-9F8E-5C2F04AE8784}" type="datetimeFigureOut">
              <a:rPr lang="ru-RU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B14D5-CDC3-421A-ABD9-05E02BC1C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B2325-4670-472C-B31F-04CC09DA2B7D}" type="datetimeFigureOut">
              <a:rPr lang="ru-RU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54D71-8E96-4C0D-99B7-BEE56570A4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DD9E1-AF30-475A-9256-6B2A1ED3DC91}" type="datetimeFigureOut">
              <a:rPr lang="ru-RU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D416F-FE8F-4038-A55B-2F69ADE8F7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9BE4C-3E8B-4466-BD99-CB1DC6A14FEB}" type="datetimeFigureOut">
              <a:rPr lang="ru-RU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F88C7-9D6F-4451-936D-5B33F87C9F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DCA21-B5F2-4694-BECC-94A6EFE6C9EA}" type="datetimeFigureOut">
              <a:rPr lang="ru-RU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9AEC7-6F88-48B1-856A-C075513BCF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7320C-9DC7-41E8-961D-C9456C7E0737}" type="datetimeFigureOut">
              <a:rPr lang="ru-RU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EAE1F-7FF3-4945-B324-60094E3D91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D85570E-3059-4DFF-80A5-3E975AD0517F}" type="datetimeFigureOut">
              <a:rPr lang="ru-RU"/>
              <a:pPr/>
              <a:t>24.04.2017</a:t>
            </a:fld>
            <a:endParaRPr lang="ru-RU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C16DF72-DFF1-4B8A-BF02-1869BB0C248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984250"/>
            <a:ext cx="7775575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МАДОУ Д/с №118 корпус 2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«</a:t>
            </a:r>
            <a:r>
              <a:rPr lang="ru-RU" sz="4000" dirty="0" smtClean="0"/>
              <a:t>Двигательная активность детей на прогулке»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Воспитатель: </a:t>
            </a:r>
            <a:r>
              <a:rPr lang="ru-RU" sz="4000" dirty="0" err="1"/>
              <a:t>Нурпиисова</a:t>
            </a:r>
            <a:r>
              <a:rPr lang="ru-RU" sz="4000" dirty="0"/>
              <a:t> А.М.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Так мы </a:t>
            </a:r>
            <a:r>
              <a:rPr lang="ru-RU" smtClean="0"/>
              <a:t>весело живём!</a:t>
            </a:r>
            <a:endParaRPr lang="ru-RU" dirty="0"/>
          </a:p>
        </p:txBody>
      </p:sp>
      <p:pic>
        <p:nvPicPr>
          <p:cNvPr id="15362" name="Содержимое 3" descr="02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428750"/>
            <a:ext cx="4000500" cy="3143250"/>
          </a:xfrm>
        </p:spPr>
      </p:pic>
      <p:pic>
        <p:nvPicPr>
          <p:cNvPr id="15363" name="Рисунок 5" descr="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714625"/>
            <a:ext cx="3857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4000"/>
              <a:t>Движение – это жизнь,</a:t>
            </a:r>
            <a:br>
              <a:rPr lang="ru-RU" sz="4000"/>
            </a:br>
            <a:r>
              <a:rPr lang="ru-RU" sz="4000"/>
              <a:t>а здоровая жизнь- это счастье! </a:t>
            </a:r>
          </a:p>
        </p:txBody>
      </p:sp>
      <p:pic>
        <p:nvPicPr>
          <p:cNvPr id="16386" name="Содержимое 3" descr="015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43250"/>
            <a:ext cx="4732338" cy="3549650"/>
          </a:xfrm>
        </p:spPr>
      </p:pic>
      <p:pic>
        <p:nvPicPr>
          <p:cNvPr id="16387" name="Рисунок 4" descr="0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1857375"/>
            <a:ext cx="39052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74638"/>
            <a:ext cx="8186737" cy="1582737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17410" name="Содержимое 9"/>
          <p:cNvSpPr>
            <a:spLocks noGrp="1"/>
          </p:cNvSpPr>
          <p:nvPr>
            <p:ph idx="4294967295"/>
          </p:nvPr>
        </p:nvSpPr>
        <p:spPr>
          <a:xfrm>
            <a:off x="457200" y="3048000"/>
            <a:ext cx="8229600" cy="2971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 </a:t>
            </a:r>
            <a:r>
              <a:rPr lang="ru-RU" sz="4000" dirty="0"/>
              <a:t>«Весёлые старты» «День здоровья»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18434" name="Содержимое 3" descr="DSCN4275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643938" y="1071563"/>
            <a:ext cx="268287" cy="201612"/>
          </a:xfrm>
        </p:spPr>
      </p:pic>
      <p:pic>
        <p:nvPicPr>
          <p:cNvPr id="18435" name="Рисунок 4" descr="DSCN42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286000"/>
            <a:ext cx="4318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0" descr="DSCN428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4000"/>
              <a:t>Бегайте в любое время года, в любую погоду!</a:t>
            </a:r>
          </a:p>
        </p:txBody>
      </p:sp>
      <p:pic>
        <p:nvPicPr>
          <p:cNvPr id="19458" name="Содержимое 6" descr="IMG_0603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00188"/>
            <a:ext cx="3929062" cy="4143375"/>
          </a:xfrm>
        </p:spPr>
      </p:pic>
      <p:pic>
        <p:nvPicPr>
          <p:cNvPr id="19459" name="Рисунок 7" descr="IMG_06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357313"/>
            <a:ext cx="407193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571625" y="6000750"/>
            <a:ext cx="6072188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t>Будьте здоровы!!!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64</TotalTime>
  <Words>32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Океан</vt:lpstr>
      <vt:lpstr>        МАДОУ Д/с №118 корпус 2  «Двигательная активность детей на прогулке»  Воспитатель: Нурпиисова А.М.   </vt:lpstr>
      <vt:lpstr>Так мы весело живём!</vt:lpstr>
      <vt:lpstr>Движение – это жизнь, а здоровая жизнь- это счастье! </vt:lpstr>
      <vt:lpstr>Слайд 4</vt:lpstr>
      <vt:lpstr> «Весёлые старты» «День здоровья» </vt:lpstr>
      <vt:lpstr>Бегайте в любое время года, в любую погоду!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Д/с №118 корпус 2  Проект в подготовительной группе  «Движение и здоровье»  Воспитатель: Нурпиисова А.М.</dc:title>
  <dc:creator>asus</dc:creator>
  <cp:lastModifiedBy>asus</cp:lastModifiedBy>
  <cp:revision>9</cp:revision>
  <dcterms:created xsi:type="dcterms:W3CDTF">2017-03-07T17:02:22Z</dcterms:created>
  <dcterms:modified xsi:type="dcterms:W3CDTF">2017-04-24T15:28:16Z</dcterms:modified>
</cp:coreProperties>
</file>