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ou21.kansk24.ru/images/23-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phonoteka.org/uploads/posts/2021-04/1619328565_3-phonoteka_org-p-den-zashchitnika-otechestva-fon-dlya-prez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175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>Консультация для родителей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FF0000"/>
                </a:solidFill>
              </a:rPr>
              <a:t>«Как рассказать ребёнку о празднике 23 февраля?»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64137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современных мам и пап зачастую возникают вопросы, которых у их родителей просто не существовало. Например, что рассказать ребенку о 23 февраля, который в нашей стране уже превратился во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«Всероссийский мужской день»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Еще 30 лет назад эта информация попадала к ребенку сама собой. День Советской армии и Военно-морского флота – это праздник тех, кто защищает нашу страну. От кого? От врагов, чтобы не было войны. Какой войны? Да вот же, дедушка-ветеран, он сейчас расскажет о Великой Отечественной войне. Сегодня ветеранов остается все меньше, война для современных малышей – далекая. Да и обязательность, и почетность службы в армии становится все более спорной. Если в семье или среди близких друзей нет военных, то смысл праздника может ускользнуть от малыша.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4/1619328565_3-phonoteka_org-p-den-zashchitnika-otechestva-fon-dlya-prez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175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586551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2-3 года. Защитник - это тот, кто защищает.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Поскольку представления о военных конфликтах в этом возрасте еще весьма смутные, да и знания о родине тоже неполные, при объяснении смысла праздника лучше отталкиваться от понятия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«защитник»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такой защитник? Тот, кто оберегает, помогает тому, кто слабее. Защитить можно малыша в песочнице или, к примеру, котенка от собаки. Защищать можно не только отдельного человека, но и страну (если вы до сих пор не познакомили малыша с понятием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«Россия»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самое время это сделать). Все мужчины готовы защищать родину, поэтому нужно поздравить папу, дедушку, дядю. Рассмотреть вместе с ребенком в газетах, журналах, книгах иллюстрации и фотографии, имеющие отношение к Российской армии, познакомить ребенка с некоторыми видами военной техники.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4/1619328565_3-phonoteka_org-p-den-zashchitnika-otechestva-fon-dlya-prez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175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4-5 лет. Есть такая профессия – Родину защищать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возрасте ребенок уже знакомится с такими понятиями как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«война»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«армия»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понимает, чем различаются рода войск. Именно на армии нужно делать акцент, обсуждая с ребенком этот праздник. Расскажите ему о том, что у каждого государства есть армия, которая защищает его границы и не позволяет никому обидеть наших граждан.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армии служат сильные и храбрые воины, но в нашей стране каждого мужчину могут призвать в армию, если страна будет в опасности. Обсудите с ребенком, какие это могут быть опасности – это хороший повод побеседовать о нашей истории, как минимум – о Великой Отечественной войне.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Отталкивайтесь от интересов ребенка. Если у него есть игрушечные солдатики – разыграйте вместе с ним сражение. Если он обладатель целой коллекции машинок - добавьте к ней игрушечный танк и самолет. Непоседе, который не сидит ни минуты на месте, можно устроить урок строевого шага. Маленькому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можно подобрать иллюстрированные книги по истории.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4/1619328565_3-phonoteka_org-p-den-zashchitnika-otechestva-fon-dlya-prez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175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6-7 лет. Российская империя. СССР. Россия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возрасте ребенок уже знаком с самим праздником, но еще плохо ориентируется в отечественной истории. Это хороший повод поговорить о государственном устройстве страны. Объясните ему, что мы живем в России, и мы – россияне. Но еще недавно Россия входила в состав другой страны – СССР. Это союз государств, который более 70 лет объединял разные страны, которые потом решили жить отдельно.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СССР образовался, у него появилась своя армия, которую называли Красной, поскольку у СССР был красный флаг. Эта армия одержала много побед и защитила нашу родину в Великой Отечественной войне (убедитесь, что ребенок помнит это историческое событие).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4/1619328565_3-phonoteka_org-p-den-zashchitnika-otechestva-fon-dlya-prez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175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5865515"/>
          </a:xfrm>
        </p:spPr>
        <p:txBody>
          <a:bodyPr>
            <a:normAutofit fontScale="85000" lnSpcReduction="1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 детей может возникнуть вопрос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«23 февраля — день Защитника Отечества, а какой же папа Защитник Отечества, если он — водитель, шахтер т. д.»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Проявите смекалку и расскажите ребенку, что папа или дедушка, прежде всего защитник вашей семьи, а страна состоит из семей. Вот каждый папа и защищает отдельный кусочек Отечества, а значит, имеет полное право называться Защитником Отечества и героем. Ведь только папа может прибить гвоздь и починить сломавшуюся игрушку, придумать забавное развлечение. Папа сильный и большой, и к тому же у настоящих Защитников Отечества есть специальный Кодекс Чести, который он неукоснительно соблюдает.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4/1619328565_3-phonoteka_org-p-den-zashchitnika-otechestva-fon-dlya-prez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175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придумать вместе с ребёнком свой Кодекс Чести, 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основываясь на некоторые принципы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 обижать маленьких, стараться им помогать.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-Обговорить с ребёнком пункт в Кодексе, что сначала следует попытаться договориться мирным путём, а не сразу лезть в драку размахивая кулаками.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 защитников отечества должны быть опрятная одежда и причёска, а зубки должны чиститься утром и вечером.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-Помогать маме и папе, не врать и не лукавить.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-Уступать место в транспорте пожилым людям или маленьким деткам.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Этот список можно продолжить до бесконечности, в зависимости от характера и поведения ребёнка.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 сделайте вместе с ребенком открытку для папы или дедушки.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78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Консультация для родителей «Как рассказать ребёнку о празднике 23 февраля?» 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2</cp:revision>
  <dcterms:created xsi:type="dcterms:W3CDTF">2022-02-19T05:32:27Z</dcterms:created>
  <dcterms:modified xsi:type="dcterms:W3CDTF">2022-02-19T05:51:23Z</dcterms:modified>
</cp:coreProperties>
</file>