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6" r:id="rId4"/>
    <p:sldId id="271" r:id="rId5"/>
    <p:sldId id="258" r:id="rId6"/>
    <p:sldId id="259" r:id="rId7"/>
    <p:sldId id="270" r:id="rId8"/>
    <p:sldId id="269" r:id="rId9"/>
    <p:sldId id="268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80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998518"/>
            <a:ext cx="3810000" cy="483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3"/>
            <a:ext cx="3096344" cy="472003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8640"/>
            <a:ext cx="2937286" cy="3950651"/>
          </a:xfrm>
        </p:spPr>
      </p:pic>
    </p:spTree>
    <p:extLst>
      <p:ext uri="{BB962C8B-B14F-4D97-AF65-F5344CB8AC3E}">
        <p14:creationId xmlns:p14="http://schemas.microsoft.com/office/powerpoint/2010/main" xmlns="" val="42214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500857" cy="2857520"/>
          </a:xfrm>
        </p:spPr>
        <p:txBody>
          <a:bodyPr/>
          <a:lstStyle/>
          <a:p>
            <a:pPr algn="ctr"/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83670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82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5544616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14 (27) мая 1903 год в селе Яковлево (ныне Свердловский район Орловской области) в семье багажного кассира. В 1913—1922 годах училась в Курской Мариинской гимназии и в Курском пединституте. В 1923 году она уехала в Москву. Публиковала стихи с 1921 года, в 1925 году окончила ВЛХИ имени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Я. Брюсова в Москве.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работала в экспедиции газеты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Известия». Член СП СССР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поэт Георгий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Оболдуев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аписала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нём воспоминания.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428604"/>
            <a:ext cx="3125103" cy="37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5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1933 года постоянный автор, позже редактор детских журналов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«Затейник». В 1936 году вышли её первые книги для детей — «Осень» и «Садко». Книги Благининой (более 40) всегда пользовались признанием.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2428868"/>
            <a:ext cx="4811767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86651">
            <a:off x="1195703" y="2976603"/>
            <a:ext cx="2258370" cy="30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06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19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81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9"/>
          <a:stretch/>
        </p:blipFill>
        <p:spPr>
          <a:xfrm>
            <a:off x="251520" y="404664"/>
            <a:ext cx="8591010" cy="6120680"/>
          </a:xfrm>
        </p:spPr>
      </p:pic>
    </p:spTree>
    <p:extLst>
      <p:ext uri="{BB962C8B-B14F-4D97-AF65-F5344CB8AC3E}">
        <p14:creationId xmlns:p14="http://schemas.microsoft.com/office/powerpoint/2010/main" xmlns="" val="251092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55358"/>
            <a:ext cx="3284984" cy="55446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-малышок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Благинина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Голышу-малышу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Сшила понемножку,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Малышу-голышу,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одёжку.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Алую рубашку,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 штаны.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Видишь, по кармашку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каждой стороны.</a:t>
            </a: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Сшила жёлтый кожушок...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 да щеголь малышок-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              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97357"/>
            <a:ext cx="4469482" cy="60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91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5220072" cy="6264696"/>
          </a:xfrm>
        </p:spPr>
        <p:txBody>
          <a:bodyPr numCol="2"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Бабушка-забота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внуки веселы, -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подавно: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Ишь распелись, как щеглы,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же славно!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внуки есть хотят, -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Бабушке отрада: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Пусть сидят, пусть едят,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Подрастать им надо!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внуки вышли в сад, - 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 тревоге: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 как дождь либо град,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промочат ноги!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внуки спать легли, -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не дышит: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Баю-баю, люли,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Тише, тише, тише!..</a:t>
            </a:r>
          </a:p>
          <a:p>
            <a:pPr marL="4572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..Чистота, тишина,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Теплота, дремота.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какая она – 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Бабушка-забота!</a:t>
            </a:r>
          </a:p>
          <a:p>
            <a:pPr marL="4572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вы? Каковы?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там с бабушкою вы?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548680"/>
            <a:ext cx="404280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0573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257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Admin</cp:lastModifiedBy>
  <cp:revision>7</cp:revision>
  <dcterms:created xsi:type="dcterms:W3CDTF">2018-11-27T17:19:46Z</dcterms:created>
  <dcterms:modified xsi:type="dcterms:W3CDTF">2020-05-14T06:50:38Z</dcterms:modified>
</cp:coreProperties>
</file>