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  <p:sldId id="266" r:id="rId3"/>
    <p:sldId id="302" r:id="rId4"/>
    <p:sldId id="277" r:id="rId5"/>
    <p:sldId id="303" r:id="rId6"/>
    <p:sldId id="279" r:id="rId7"/>
    <p:sldId id="267" r:id="rId8"/>
    <p:sldId id="268" r:id="rId9"/>
    <p:sldId id="272" r:id="rId10"/>
    <p:sldId id="295" r:id="rId11"/>
    <p:sldId id="296" r:id="rId12"/>
    <p:sldId id="304" r:id="rId13"/>
    <p:sldId id="306" r:id="rId14"/>
    <p:sldId id="308" r:id="rId15"/>
    <p:sldId id="271" r:id="rId16"/>
    <p:sldId id="292" r:id="rId17"/>
    <p:sldId id="307" r:id="rId18"/>
    <p:sldId id="309" r:id="rId19"/>
    <p:sldId id="310" r:id="rId20"/>
    <p:sldId id="284" r:id="rId21"/>
    <p:sldId id="311" r:id="rId22"/>
    <p:sldId id="290" r:id="rId23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6" d="100"/>
          <a:sy n="66" d="100"/>
        </p:scale>
        <p:origin x="-2850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1988840"/>
            <a:ext cx="70567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Константин  Георгиевич  Паустовский</a:t>
            </a:r>
            <a:endParaRPr lang="ru-RU" sz="36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anose="020B0A04020102020204" pitchFamily="34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332656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Детям  о  писателях</a:t>
            </a:r>
            <a:b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Писатели  -  натуралисты</a:t>
            </a:r>
            <a:b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1403648" y="4797152"/>
            <a:ext cx="51974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altLang="ru-RU" sz="51200" kern="0" dirty="0">
              <a:solidFill>
                <a:srgbClr val="843F06"/>
              </a:solidFill>
              <a:cs typeface="Times New Roman" pitchFamily="18" charset="0"/>
            </a:endParaRPr>
          </a:p>
        </p:txBody>
      </p:sp>
      <p:pic>
        <p:nvPicPr>
          <p:cNvPr id="8" name="Picture 4" descr="http://www.sperling-werbeagentur.de/ebay_2013/bilder/wandtattoo_0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617676" y="3241824"/>
            <a:ext cx="2353594" cy="127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149" y="3645024"/>
            <a:ext cx="2147105" cy="279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548680"/>
            <a:ext cx="728315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Во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время Великой Отечественной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войны 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писатель Константин Паустовский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некоторое 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время жил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на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Алтае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. 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 Барнауле и Белокурихе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 он работал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над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пьесой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Пока не остановится сердце»,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которая с апреля 1943 года заняла место в репертуаре эвакуированного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из  Москвы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 Барнаул Камерного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театра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Александра Таирова.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Этот  период  своей жизни  он  назвал  </a:t>
            </a:r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«Барнаульские  месяцы».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Премьера  спектакля,  посвящённого  борьбе  с фашизмом,  состоялась  в  Барнауле     4  апреля  1943  года.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56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053" y="1124744"/>
            <a:ext cx="2779379" cy="45071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1274146" y="836712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А также писал роман 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«Дым Отечества»,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 котором одним из героев показан человек, проживавший в Белокурихе.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985" y="3378294"/>
            <a:ext cx="2954743" cy="296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31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88640"/>
            <a:ext cx="7211144" cy="41764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После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войны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начинает путешествовать  по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всему миру, собирая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материал  для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своих повестей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и  рассказов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Паустовский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получает признание во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всём  мире.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К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. Г. Паустовский был в числе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любимых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писателей 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выдающейся  немецкой  и  американской  актрисы   Марлен  Дитрих.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01008"/>
            <a:ext cx="2387121" cy="3177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Скругленный прямоугольник 3"/>
          <p:cNvSpPr/>
          <p:nvPr/>
        </p:nvSpPr>
        <p:spPr>
          <a:xfrm rot="21043923">
            <a:off x="1123237" y="4686784"/>
            <a:ext cx="4810225" cy="68100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Марлен  Дитрих  (1901 – 1992)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11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88640"/>
            <a:ext cx="7427168" cy="31683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333333"/>
                </a:solidFill>
                <a:latin typeface="inherit"/>
              </a:rPr>
              <a:t> 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Во  время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личной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встречи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артистка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подарила  литератору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несколько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фотографий  -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на одном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из  снимков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Дитрих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стояла  перед  Паустовским  на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коленях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на  сцене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Центрального дома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литераторов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140968"/>
            <a:ext cx="2268497" cy="31326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Скругленный прямоугольник 4"/>
          <p:cNvSpPr/>
          <p:nvPr/>
        </p:nvSpPr>
        <p:spPr>
          <a:xfrm rot="21043923">
            <a:off x="1370387" y="4618504"/>
            <a:ext cx="4249513" cy="13215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Марлен  Дитрих  и                    К. Паустовский  на  сцене  Центрального  дома  литераторов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86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332657"/>
            <a:ext cx="7715200" cy="374441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Особое  место  в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творчестве писателя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занимают  рассказы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и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сказки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о природе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и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животных для детей.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dirty="0"/>
          </a:p>
        </p:txBody>
      </p:sp>
      <p:pic>
        <p:nvPicPr>
          <p:cNvPr id="6146" name="Picture 2" descr="http://900igr.net/up/datai/134187/0028-027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348880"/>
            <a:ext cx="2304256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872" y="2492896"/>
            <a:ext cx="2471252" cy="3726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3068960"/>
            <a:ext cx="2399563" cy="3366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874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332657"/>
            <a:ext cx="7715200" cy="374441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Среди них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«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Тёплый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хлеб», «Стальное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колечко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», «Заячьи лапы», «Барсучий нос», «Кот Ворюга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»  и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многие другие.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96952"/>
            <a:ext cx="2234531" cy="3333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48495"/>
            <a:ext cx="2135277" cy="34501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5" name="Picture 5" descr="http://i.otzovik.com/objects/b/530000/52665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48494"/>
            <a:ext cx="2592288" cy="292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06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548680"/>
            <a:ext cx="7355160" cy="288032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Самым 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известным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творением считается 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рассказ 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«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Корзина   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с еловыми 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шишками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», 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вводящий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читателя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в  неповторимый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мир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известного 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норвежского композитора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Грига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. 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156176" y="2996952"/>
            <a:ext cx="2255421" cy="33615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17979"/>
            <a:ext cx="2448272" cy="292950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11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620688"/>
            <a:ext cx="7632848" cy="352839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За  свою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работу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Паустовский награждён Орденами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Трудового Красного Знамени (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1939 год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и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1962  год), Орденом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Ленина (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1967  год), Медалями 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«За отвагу» и «За оборону Одессы» (обе посмертно),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и  почётной  польской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наградой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61048"/>
            <a:ext cx="1805867" cy="2405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382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548680"/>
            <a:ext cx="7632848" cy="38164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Имя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Константина Паустовского носит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малая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планета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под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номером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5269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, которая была открыта советским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учёным  в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1978 году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marL="0" indent="0">
              <a:buNone/>
            </a:pP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2010 году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 Одессе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был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открыт первый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памятник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писателю, на котором он, по задумке скульптора,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изображён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 виде загадочного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сфинкса.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4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6428890" cy="4275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1835696" y="426322"/>
            <a:ext cx="6428890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Памятник  К.  Паустовскому  в  Одессе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25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632" y="5229200"/>
            <a:ext cx="3168352" cy="648072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1892  -  1968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5993" y="548680"/>
            <a:ext cx="4716487" cy="583264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Родился в 1892 году в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Москве.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Рос в многодетной семье: помимо маленького Константина подрастали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ещё два  брата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и сестра. Так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как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отец его служил железнодорожником, то 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семья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была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вынуждена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часто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менять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место жительства. </a:t>
            </a:r>
          </a:p>
          <a:p>
            <a:pPr marL="0" indent="0">
              <a:buNone/>
            </a:pP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77415"/>
            <a:ext cx="2700337" cy="351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14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404664"/>
            <a:ext cx="728315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В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2012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году  был  открыт ещё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один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памятник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городе  Тарусе  Калужской  области,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на берегу реки Оки, где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Паустовский  изображён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вместе со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своей  любимой  собакой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по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кличке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Грозный.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754" y="3140968"/>
            <a:ext cx="2530605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71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91050"/>
            <a:ext cx="3256397" cy="4341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5517232"/>
            <a:ext cx="4320480" cy="9146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Памятник  К.  Паустовскому  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  Тарусе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"/>
          <a:stretch/>
        </p:blipFill>
        <p:spPr bwMode="auto">
          <a:xfrm>
            <a:off x="5148064" y="980728"/>
            <a:ext cx="3445798" cy="31668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Скругленный прямоугольник 7"/>
          <p:cNvSpPr/>
          <p:nvPr/>
        </p:nvSpPr>
        <p:spPr>
          <a:xfrm rot="21331197">
            <a:off x="5256824" y="4535789"/>
            <a:ext cx="3685616" cy="70557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К. Паустовский  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с  собакой  Грозный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60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332656"/>
            <a:ext cx="7488833" cy="551139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Писатель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обосновался в Тарусе в середине XX века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.  В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этом небольшом и тихом городке Паустовский прожил счастливых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20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лет. Местные жители любили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и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уважали писателя. Строки произведений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прославили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этот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городок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и показали всю его природную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красоту. Особое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место в произведениях Паустовского занимает река Ока 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её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живописные берега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- на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одном из них и был установлен памятник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писателю.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 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Константин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Георгиевич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Паустовский стал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первым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обладателем звания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«Почётный гражданин» 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города Тарусы, присвоенного ему в 1967 году.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/>
            </a:r>
            <a:br>
              <a:rPr lang="ru-RU" dirty="0">
                <a:solidFill>
                  <a:srgbClr val="000000"/>
                </a:solidFill>
                <a:latin typeface="Roboto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28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548680"/>
            <a:ext cx="7344816" cy="237626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С самого  детства  его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родители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прививали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сыну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любовь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к искусству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.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Мать любила заниматься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музыкой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и играла на рояле, а отец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увлекался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театром.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63536"/>
            <a:ext cx="3475268" cy="31630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Скругленный прямоугольник 4"/>
          <p:cNvSpPr/>
          <p:nvPr/>
        </p:nvSpPr>
        <p:spPr>
          <a:xfrm rot="21041575">
            <a:off x="1815670" y="5318751"/>
            <a:ext cx="2386400" cy="83709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  детстве 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с  сестрой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34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764704"/>
            <a:ext cx="7740352" cy="259228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детстве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Паустовского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увлекали мечты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о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дальних странах. Он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подолгу 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рассматривал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географические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карты, выискивая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на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них места, где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бы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ему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хотелось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побывать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.  Любимым  предметом  была  география.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17032"/>
            <a:ext cx="1872208" cy="23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1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60648"/>
            <a:ext cx="7283152" cy="338437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Дядя  Паустовского 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по матери был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путешественником.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О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н  привозил много  рассказов,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которые на мальчика производили большое впечатление. Неудивительно, что повзрослев,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Паустовский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сам стал неутомимым «странником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земли», много  путешествовал.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84984"/>
            <a:ext cx="4297660" cy="29653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3146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404664"/>
            <a:ext cx="7355160" cy="276490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Будущий  писатель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получил среднее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образование  в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знаменитой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Первой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К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иевской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гимназии, из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которой  вышли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многие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учёные,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конструкторы, литераторы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и  философы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68960"/>
            <a:ext cx="4162672" cy="274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123728" y="5811590"/>
            <a:ext cx="5046794" cy="67520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Гимназист  К.  Паустовский  (крайний  слева)  с  друзьями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80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404665"/>
            <a:ext cx="7139136" cy="223224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Во  времена  учёбы  в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гимназии Паустовский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пишет  свой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первый рассказ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«На воде»  и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публикует в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киевском  журнале  «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Огни».</a:t>
            </a:r>
            <a:r>
              <a:rPr lang="ru-RU" sz="2400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Verdana"/>
              </a:rPr>
            </a:br>
            <a:r>
              <a:rPr lang="ru-RU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dirty="0">
                <a:solidFill>
                  <a:srgbClr val="000000"/>
                </a:solidFill>
                <a:latin typeface="Verdana"/>
              </a:rPr>
            </a:br>
            <a:endParaRPr lang="ru-RU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3384376" cy="28238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Скругленный прямоугольник 4"/>
          <p:cNvSpPr/>
          <p:nvPr/>
        </p:nvSpPr>
        <p:spPr>
          <a:xfrm rot="21043923">
            <a:off x="3550858" y="5396117"/>
            <a:ext cx="4810225" cy="67520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Гимназист  К.  Паустовский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13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3326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В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1912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году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поступил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в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Киевский университет, но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вскоре  продолжил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обучение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в  университете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Москвы. Там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Паустовский  учился  на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юридическом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факультете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. Однако завершить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образование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ему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не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удалось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: началась  Первая  мировая  война, он  покинул  университет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.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ru-RU" sz="28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56957"/>
            <a:ext cx="3564253" cy="2344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1331640" y="4437112"/>
            <a:ext cx="3456384" cy="15841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К.  Паустовский        в  годы  Первой  мировой  войны  служил  в санитарном  отряде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5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60648"/>
            <a:ext cx="7560840" cy="36004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С  началом  Великой Отечественной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войны Паустовский стал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работать  военным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корреспондентом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.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Он пишет произведения,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посвящённые тяжёлой  жизни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на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войне.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Воевал он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в  качестве  военкора  газеты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«Правда».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42" y="3429000"/>
            <a:ext cx="4215345" cy="3023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923121" y="4907173"/>
            <a:ext cx="3024336" cy="11521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К.  Паустовский  на  Южном  фронте.  1941  год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8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7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669</Words>
  <Application>Microsoft Office PowerPoint</Application>
  <PresentationFormat>Экран (4:3)</PresentationFormat>
  <Paragraphs>40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Times New Roman</vt:lpstr>
      <vt:lpstr>Wingdings</vt:lpstr>
      <vt:lpstr>Arial Black</vt:lpstr>
      <vt:lpstr>Verdana</vt:lpstr>
      <vt:lpstr>Calibri</vt:lpstr>
      <vt:lpstr>inherit</vt:lpstr>
      <vt:lpstr>Roboto</vt:lpstr>
      <vt:lpstr>1_Тема Office</vt:lpstr>
      <vt:lpstr>Презентация PowerPoint</vt:lpstr>
      <vt:lpstr>1892  -  1968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D</cp:lastModifiedBy>
  <cp:revision>103</cp:revision>
  <dcterms:created xsi:type="dcterms:W3CDTF">2014-07-06T18:18:01Z</dcterms:created>
  <dcterms:modified xsi:type="dcterms:W3CDTF">2020-05-17T11:25:53Z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2615085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