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IMG_92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йцукенг</cp:lastModifiedBy>
  <cp:revision>1</cp:revision>
  <dcterms:created xsi:type="dcterms:W3CDTF">2018-04-11T06:42:07Z</dcterms:created>
  <dcterms:modified xsi:type="dcterms:W3CDTF">2018-04-11T06:43:24Z</dcterms:modified>
</cp:coreProperties>
</file>