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59" r:id="rId5"/>
    <p:sldId id="257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052736"/>
            <a:ext cx="3528392" cy="3649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548680"/>
            <a:ext cx="7848872" cy="5577483"/>
          </a:xfrm>
        </p:spPr>
      </p:pic>
    </p:spTree>
    <p:extLst>
      <p:ext uri="{BB962C8B-B14F-4D97-AF65-F5344CB8AC3E}">
        <p14:creationId xmlns:p14="http://schemas.microsoft.com/office/powerpoint/2010/main" val="2872037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Игра «Заколдованные ключики»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104456"/>
          </a:xfrm>
        </p:spPr>
      </p:pic>
    </p:spTree>
    <p:extLst>
      <p:ext uri="{BB962C8B-B14F-4D97-AF65-F5344CB8AC3E}">
        <p14:creationId xmlns:p14="http://schemas.microsoft.com/office/powerpoint/2010/main" val="57798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«Посчитай божьих коровок»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672408" cy="45979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792736" cy="4641379"/>
          </a:xfrm>
        </p:spPr>
      </p:pic>
    </p:spTree>
    <p:extLst>
      <p:ext uri="{BB962C8B-B14F-4D97-AF65-F5344CB8AC3E}">
        <p14:creationId xmlns:p14="http://schemas.microsoft.com/office/powerpoint/2010/main" val="103720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«Сложи картинку по образцу»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340768"/>
            <a:ext cx="3792736" cy="47853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3720728" cy="4785395"/>
          </a:xfrm>
        </p:spPr>
      </p:pic>
    </p:spTree>
    <p:extLst>
      <p:ext uri="{BB962C8B-B14F-4D97-AF65-F5344CB8AC3E}">
        <p14:creationId xmlns:p14="http://schemas.microsoft.com/office/powerpoint/2010/main" val="306931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«Найди такую же фигуру»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258816" cy="35328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00200"/>
            <a:ext cx="3744416" cy="4525963"/>
          </a:xfrm>
        </p:spPr>
      </p:pic>
    </p:spTree>
    <p:extLst>
      <p:ext uri="{BB962C8B-B14F-4D97-AF65-F5344CB8AC3E}">
        <p14:creationId xmlns:p14="http://schemas.microsoft.com/office/powerpoint/2010/main" val="1741035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«Чайный сервиз»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960440" cy="46413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960440" cy="4641379"/>
          </a:xfrm>
        </p:spPr>
      </p:pic>
    </p:spTree>
    <p:extLst>
      <p:ext uri="{BB962C8B-B14F-4D97-AF65-F5344CB8AC3E}">
        <p14:creationId xmlns:p14="http://schemas.microsoft.com/office/powerpoint/2010/main" val="254347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«Продолжи ряд»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40759" cy="4785395"/>
          </a:xfrm>
        </p:spPr>
      </p:pic>
    </p:spTree>
    <p:extLst>
      <p:ext uri="{BB962C8B-B14F-4D97-AF65-F5344CB8AC3E}">
        <p14:creationId xmlns:p14="http://schemas.microsoft.com/office/powerpoint/2010/main" val="386745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«Посчитай и покажи»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328592" cy="4785395"/>
          </a:xfrm>
        </p:spPr>
      </p:pic>
    </p:spTree>
    <p:extLst>
      <p:ext uri="{BB962C8B-B14F-4D97-AF65-F5344CB8AC3E}">
        <p14:creationId xmlns:p14="http://schemas.microsoft.com/office/powerpoint/2010/main" val="97975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Мало подвижная игра «Живые цифры»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128791" cy="4857403"/>
          </a:xfrm>
        </p:spPr>
      </p:pic>
    </p:spTree>
    <p:extLst>
      <p:ext uri="{BB962C8B-B14F-4D97-AF65-F5344CB8AC3E}">
        <p14:creationId xmlns:p14="http://schemas.microsoft.com/office/powerpoint/2010/main" val="398356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Дороги для матрешек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3046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14864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Математические лабиринты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624736" cy="4641379"/>
          </a:xfrm>
        </p:spPr>
      </p:pic>
    </p:spTree>
    <p:extLst>
      <p:ext uri="{BB962C8B-B14F-4D97-AF65-F5344CB8AC3E}">
        <p14:creationId xmlns:p14="http://schemas.microsoft.com/office/powerpoint/2010/main" val="1606538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«Ракеты на старте»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49004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«Мы считаем»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3172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«Магазин»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7572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Развивающая головоломка из плоскостных фигур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16424" cy="47133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3888432" cy="4713387"/>
          </a:xfrm>
        </p:spPr>
      </p:pic>
    </p:spTree>
    <p:extLst>
      <p:ext uri="{BB962C8B-B14F-4D97-AF65-F5344CB8AC3E}">
        <p14:creationId xmlns:p14="http://schemas.microsoft.com/office/powerpoint/2010/main" val="124925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 наши детки на легком уровне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916" y="1847428"/>
            <a:ext cx="4325689" cy="37444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5378" y="1847430"/>
            <a:ext cx="4325689" cy="3744416"/>
          </a:xfrm>
        </p:spPr>
      </p:pic>
    </p:spTree>
    <p:extLst>
      <p:ext uri="{BB962C8B-B14F-4D97-AF65-F5344CB8AC3E}">
        <p14:creationId xmlns:p14="http://schemas.microsoft.com/office/powerpoint/2010/main" val="40659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656" y="-747463"/>
            <a:ext cx="6264697" cy="8280921"/>
          </a:xfrm>
        </p:spPr>
      </p:pic>
    </p:spTree>
    <p:extLst>
      <p:ext uri="{BB962C8B-B14F-4D97-AF65-F5344CB8AC3E}">
        <p14:creationId xmlns:p14="http://schemas.microsoft.com/office/powerpoint/2010/main" val="360050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«Крестики – нолики»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960440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8592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Конструирование из частей геометрических фигур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661692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041149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Математический уголок</a:t>
            </a:r>
            <a:br>
              <a:rPr lang="ru-RU" dirty="0" smtClean="0"/>
            </a:br>
            <a:r>
              <a:rPr lang="ru-RU" dirty="0" smtClean="0"/>
              <a:t>(раздаточный материал)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3351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6712"/>
            <a:ext cx="4104456" cy="580926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3" y="692696"/>
            <a:ext cx="7311733" cy="5433467"/>
          </a:xfrm>
        </p:spPr>
      </p:pic>
    </p:spTree>
    <p:extLst>
      <p:ext uri="{BB962C8B-B14F-4D97-AF65-F5344CB8AC3E}">
        <p14:creationId xmlns:p14="http://schemas.microsoft.com/office/powerpoint/2010/main" val="428722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066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Игры «Какой предмет похож на фигуру?»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48872" cy="4713387"/>
          </a:xfrm>
        </p:spPr>
      </p:pic>
    </p:spTree>
    <p:extLst>
      <p:ext uri="{BB962C8B-B14F-4D97-AF65-F5344CB8AC3E}">
        <p14:creationId xmlns:p14="http://schemas.microsoft.com/office/powerpoint/2010/main" val="125503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764704"/>
            <a:ext cx="3168352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2" y="476672"/>
            <a:ext cx="4000236" cy="56494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76672"/>
            <a:ext cx="4038600" cy="5616623"/>
          </a:xfrm>
        </p:spPr>
      </p:pic>
    </p:spTree>
    <p:extLst>
      <p:ext uri="{BB962C8B-B14F-4D97-AF65-F5344CB8AC3E}">
        <p14:creationId xmlns:p14="http://schemas.microsoft.com/office/powerpoint/2010/main" val="223721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908720"/>
            <a:ext cx="2232248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04856" cy="5505475"/>
          </a:xfrm>
        </p:spPr>
      </p:pic>
    </p:spTree>
    <p:extLst>
      <p:ext uri="{BB962C8B-B14F-4D97-AF65-F5344CB8AC3E}">
        <p14:creationId xmlns:p14="http://schemas.microsoft.com/office/powerpoint/2010/main" val="175331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Конструирование из плоскостных геометрических фигур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4038600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4464496"/>
          </a:xfrm>
        </p:spPr>
      </p:pic>
    </p:spTree>
    <p:extLst>
      <p:ext uri="{BB962C8B-B14F-4D97-AF65-F5344CB8AC3E}">
        <p14:creationId xmlns:p14="http://schemas.microsoft.com/office/powerpoint/2010/main" val="44511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«Какая фигура лишняя?»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6768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676848"/>
          </a:xfrm>
        </p:spPr>
      </p:pic>
    </p:spTree>
    <p:extLst>
      <p:ext uri="{BB962C8B-B14F-4D97-AF65-F5344CB8AC3E}">
        <p14:creationId xmlns:p14="http://schemas.microsoft.com/office/powerpoint/2010/main" val="22979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«Разноцветные стаканчики»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4038600" cy="39648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3964880"/>
          </a:xfrm>
        </p:spPr>
      </p:pic>
    </p:spTree>
    <p:extLst>
      <p:ext uri="{BB962C8B-B14F-4D97-AF65-F5344CB8AC3E}">
        <p14:creationId xmlns:p14="http://schemas.microsoft.com/office/powerpoint/2010/main" val="2864171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116</Words>
  <Application>Microsoft Office PowerPoint</Application>
  <PresentationFormat>Экран (4:3)</PresentationFormat>
  <Paragraphs>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Математические лабиринты</vt:lpstr>
      <vt:lpstr>Презентация PowerPoint</vt:lpstr>
      <vt:lpstr>Игры «Какой предмет похож на фигуру?»</vt:lpstr>
      <vt:lpstr>Презентация PowerPoint</vt:lpstr>
      <vt:lpstr>Презентация PowerPoint</vt:lpstr>
      <vt:lpstr>Конструирование из плоскостных геометрических фигур</vt:lpstr>
      <vt:lpstr>Игра «Какая фигура лишняя?»</vt:lpstr>
      <vt:lpstr>Игра «Разноцветные стаканчики»</vt:lpstr>
      <vt:lpstr>Игра «Заколдованные ключики»</vt:lpstr>
      <vt:lpstr>Игра «Посчитай божьих коровок»</vt:lpstr>
      <vt:lpstr>Игра «Сложи картинку по образцу»</vt:lpstr>
      <vt:lpstr>Игра «Найди такую же фигуру»</vt:lpstr>
      <vt:lpstr>Игра «Чайный сервиз»</vt:lpstr>
      <vt:lpstr>Игра «Продолжи ряд»</vt:lpstr>
      <vt:lpstr>Игра «Посчитай и покажи»</vt:lpstr>
      <vt:lpstr>Мало подвижная игра «Живые цифры»</vt:lpstr>
      <vt:lpstr>Дороги для матрешек</vt:lpstr>
      <vt:lpstr>Презентация PowerPoint</vt:lpstr>
      <vt:lpstr>Игра «Ракеты на старте»</vt:lpstr>
      <vt:lpstr>Игра «Мы считаем»</vt:lpstr>
      <vt:lpstr>Игра «Магазин»</vt:lpstr>
      <vt:lpstr>Развивающая головоломка из плоскостных фигур</vt:lpstr>
      <vt:lpstr>Пока наши детки на легком уровне</vt:lpstr>
      <vt:lpstr>Презентация PowerPoint</vt:lpstr>
      <vt:lpstr>Игра «Крестики – нолики»</vt:lpstr>
      <vt:lpstr>Конструирование из частей геометрических фигур</vt:lpstr>
      <vt:lpstr>Презентация PowerPoint</vt:lpstr>
      <vt:lpstr>Математический уголок (раздаточный материал)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2020-11-13T15:05:56Z</dcterms:created>
  <dcterms:modified xsi:type="dcterms:W3CDTF">2020-11-16T14:17:31Z</dcterms:modified>
</cp:coreProperties>
</file>