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6" r:id="rId3"/>
    <p:sldId id="266" r:id="rId4"/>
    <p:sldId id="271" r:id="rId5"/>
    <p:sldId id="277" r:id="rId6"/>
    <p:sldId id="314" r:id="rId7"/>
    <p:sldId id="281" r:id="rId8"/>
    <p:sldId id="279" r:id="rId9"/>
    <p:sldId id="283" r:id="rId10"/>
    <p:sldId id="285" r:id="rId11"/>
    <p:sldId id="287" r:id="rId12"/>
    <p:sldId id="299" r:id="rId13"/>
    <p:sldId id="289" r:id="rId14"/>
    <p:sldId id="291" r:id="rId15"/>
    <p:sldId id="293" r:id="rId16"/>
    <p:sldId id="295" r:id="rId17"/>
    <p:sldId id="297" r:id="rId18"/>
    <p:sldId id="318" r:id="rId19"/>
    <p:sldId id="300" r:id="rId20"/>
    <p:sldId id="302" r:id="rId21"/>
    <p:sldId id="304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EB2"/>
    <a:srgbClr val="007E39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1142984"/>
            <a:ext cx="7772400" cy="1224136"/>
          </a:xfrm>
          <a:prstGeom prst="rect">
            <a:avLst/>
          </a:prstGeo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Опасные ситуации в </a:t>
            </a:r>
            <a:r>
              <a:rPr kumimoji="0" lang="ru-RU" sz="6600" b="1" i="0" u="none" strike="noStrike" kern="1200" cap="none" spc="50" normalizeH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66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доме</a:t>
            </a:r>
            <a:endParaRPr kumimoji="0" lang="ru-RU" sz="6600" b="1" i="0" u="none" strike="noStrike" kern="1200" cap="none" spc="50" normalizeH="0" baseline="0" noProof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4929198"/>
            <a:ext cx="4932000" cy="161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2428868"/>
            <a:ext cx="6336000" cy="169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Правила безопасного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поведения детей</a:t>
            </a:r>
            <a:r>
              <a:rPr kumimoji="0" lang="ru-RU" sz="32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быту</a:t>
            </a:r>
            <a:endParaRPr kumimoji="0" lang="ru-RU" sz="3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143116"/>
            <a:ext cx="7200000" cy="43235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40347" y="620688"/>
            <a:ext cx="6833922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со стиральной машиной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очень опасно</a:t>
            </a:r>
            <a:r>
              <a:rPr lang="ru-RU" sz="2400" b="1" spc="50" dirty="0" smtClean="0">
                <a:ln w="11430"/>
                <a:solidFill>
                  <a:srgbClr val="007E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400" b="1" spc="50" dirty="0">
              <a:ln w="11430"/>
              <a:solidFill>
                <a:srgbClr val="007E3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018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437" y="620688"/>
            <a:ext cx="7885878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в рот лекарство без разрешения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взрослых – ты можешь отравиться!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User\Documents\aZgBKrFrYv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857364"/>
            <a:ext cx="7200000" cy="44264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99231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887" y="642918"/>
            <a:ext cx="6653873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засовывай мелкие предметы в нос –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можешь задохнуться!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00240"/>
            <a:ext cx="7200000" cy="4219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4266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838" y="620688"/>
            <a:ext cx="8203079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никогда в рот моющие вещества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отравиться!</a:t>
            </a:r>
            <a:endParaRPr lang="ru-RU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ocuments\O4N3hwe6Fvc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14488"/>
            <a:ext cx="7200000" cy="45772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297274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1214414" y="1714488"/>
            <a:ext cx="7200000" cy="46742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4672" y="602140"/>
            <a:ext cx="8102218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водопроводным краном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ошпариться горячей водой!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087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1259632" y="2002836"/>
            <a:ext cx="7200000" cy="42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81934" y="620688"/>
            <a:ext cx="6589368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4F1EB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прыгай в ванне – можешь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4F1EB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поскользнуться, упасть и захлебнуться!</a:t>
            </a:r>
            <a:endParaRPr lang="ru-RU" sz="2800" b="1" spc="50" dirty="0">
              <a:ln w="11430"/>
              <a:solidFill>
                <a:srgbClr val="4F1EB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861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4721" y="1928801"/>
            <a:ext cx="7200000" cy="42887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85786" y="642918"/>
            <a:ext cx="7952050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включённым электроутюгом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может привести к пожару!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66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857364"/>
            <a:ext cx="7200000" cy="43455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4773" y="674693"/>
            <a:ext cx="5785045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со спичками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может привести к пожару!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81532" y="1857364"/>
            <a:ext cx="6551515" cy="43455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15796" y="674693"/>
            <a:ext cx="6143027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вставляй посторонние предметы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розетку - ток в розетке очень злой!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0495" y="674693"/>
            <a:ext cx="4533613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высовывайся из окна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выпасть из него!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User\Documents\img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2000240"/>
            <a:ext cx="7200000" cy="43042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1877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500042"/>
            <a:ext cx="71438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357298"/>
            <a:ext cx="7143750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45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опасными ситуациями, которые могут возникнуть, дома.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302907"/>
            <a:ext cx="7143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первичные навыки безопасного поведения в быту.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умение избегать опасных ситуаций и по возможности правильно действовать.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знания о правила пользования опасными бытовыми предметами.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понятием «опасность для жизни».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развивать диалогическую речь детей, вызвать желание поддерживать беседу по теме.</a:t>
            </a: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0000" indent="457200" algn="just">
              <a:buClr>
                <a:srgbClr val="7030A0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«Убери из комнаты опасные предметы»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pic>
        <p:nvPicPr>
          <p:cNvPr id="7" name="Рисунок 6" descr="http://www.stihi.ru/pics/2012/11/14/1990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353675"/>
            <a:ext cx="2014467" cy="15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moone.files.wordpress.com/2011/07/scissors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438">
            <a:off x="5004262" y="5616151"/>
            <a:ext cx="2021441" cy="13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-din.ru/images/tovar-29b.jpg"/>
          <p:cNvPicPr/>
          <p:nvPr/>
        </p:nvPicPr>
        <p:blipFill>
          <a:blip r:embed="rId5" cstate="email">
            <a:clrChange>
              <a:clrFrom>
                <a:srgbClr val="DBD6B6"/>
              </a:clrFrom>
              <a:clrTo>
                <a:srgbClr val="DBD6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vluki.ru/files/2012Aug15/008-188453.jp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247564"/>
            <a:ext cx="2254990" cy="16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oytoyukraine.com/images/products/tomy/preschool/3861/3861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25144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ssianmall.ru/parfume_rus/image/cache/data/aksesuar_toys/toys04-600x665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attabebek.com/GGimages/attabebek/CH905.jpg"/>
          <p:cNvPicPr/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6011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11084.userapi.com/u6179517/-14/x_875581ed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5811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можно спокойно играть!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4" name="Рисунок 3" descr="D:\отрисовки\post-280722-129839396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40968"/>
            <a:ext cx="1632329" cy="31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ytoyukraine.com/images/products/tomy/preschool/3861/386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sianmall.ru/parfume_rus/image/cache/data/aksesuar_toys/toys04-600x665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73824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ttabebek.com/GGimages/attabebek/CH905.jpg"/>
          <p:cNvPicPr/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11084.userapi.com/u6179517/-14/x_875581ed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517232"/>
            <a:ext cx="1276066" cy="10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928802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Pictures\Ирина\сказки\64813096_1286109499_multik3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3214686"/>
            <a:ext cx="2042160" cy="3040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7037E-7 L 2.5E-6 -0.08079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6241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624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071670" y="2357430"/>
            <a:ext cx="6160219" cy="2267383"/>
            <a:chOff x="2058476" y="1718388"/>
            <a:chExt cx="6160219" cy="226738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058476" y="1718388"/>
              <a:ext cx="6160219" cy="2267383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69161" y="1829073"/>
              <a:ext cx="5938849" cy="2046013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3913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0000"/>
                  </a:solidFill>
                </a:rPr>
                <a:t>Сейчас мы попробуем определить какие 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предметы и ситуации </a:t>
              </a:r>
              <a:r>
                <a:rPr lang="ru-RU" sz="2800" b="1" kern="1200" dirty="0" smtClean="0">
                  <a:solidFill>
                    <a:srgbClr val="FF0000"/>
                  </a:solidFill>
                </a:rPr>
                <a:t>можно считать опасными.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Овал 3"/>
          <p:cNvSpPr/>
          <p:nvPr/>
        </p:nvSpPr>
        <p:spPr>
          <a:xfrm>
            <a:off x="1357290" y="1000108"/>
            <a:ext cx="2160000" cy="2160000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Pictures\Ирина\сказки\64813096_1286109499_multik3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14480" y="1000108"/>
            <a:ext cx="1450827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367" y="692696"/>
            <a:ext cx="68252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захлопывай резко двери шкафчика – </a:t>
            </a:r>
          </a:p>
          <a:p>
            <a:pPr algn="ctr"/>
            <a:r>
              <a:rPr lang="ru-RU" sz="28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8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прищемить пальчики! </a:t>
            </a:r>
            <a:endParaRPr lang="ru-RU" sz="28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214554"/>
            <a:ext cx="7112000" cy="4102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298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976" y="692696"/>
            <a:ext cx="69380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прыгай с высоты – </a:t>
            </a:r>
            <a:r>
              <a:rPr lang="ru-RU" sz="2800" b="1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</a:t>
            </a:r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ожешь </a:t>
            </a:r>
          </a:p>
          <a:p>
            <a:pPr algn="ctr"/>
            <a:r>
              <a:rPr lang="ru-RU" sz="28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ушибиться, сломать руку или ногу!</a:t>
            </a:r>
            <a:endParaRPr lang="ru-RU" sz="2800" b="1" cap="none" spc="3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User\Documents\a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000240"/>
            <a:ext cx="7200000" cy="42970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54190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928" y="692696"/>
            <a:ext cx="6663555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поворачивай ручки газовой плиты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отравиться газом!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User\Documents\g-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14414" y="1931188"/>
            <a:ext cx="7200000" cy="43914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8055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846" y="764704"/>
            <a:ext cx="741113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подходи к включенной горячей духовке –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получить ожоги!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ocuments\tLQ2Ns-Yj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643050"/>
            <a:ext cx="7200000" cy="44811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6741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151" y="692696"/>
            <a:ext cx="6415089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трогай кастрюлю с кипящей водой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плите – можешь ошпариться!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User\Documents\g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928802"/>
            <a:ext cx="7200000" cy="439626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8055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029" y="836712"/>
            <a:ext cx="7654147" cy="523220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ножом – можешь порезаться!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User\Documents\hello_html_m1ae6a3e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00240"/>
            <a:ext cx="7200000" cy="42606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32188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286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«Убери из комнаты опасные предметы»</vt:lpstr>
      <vt:lpstr>Теперь можно спокойно играть!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ситуации в доме</dc:title>
  <dc:creator>Орехова Наталья Александровна</dc:creator>
  <cp:lastModifiedBy>HP</cp:lastModifiedBy>
  <cp:revision>52</cp:revision>
  <dcterms:created xsi:type="dcterms:W3CDTF">2014-07-06T18:18:01Z</dcterms:created>
  <dcterms:modified xsi:type="dcterms:W3CDTF">2021-11-12T10:50:48Z</dcterms:modified>
</cp:coreProperties>
</file>