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0194D9-038F-4158-B721-60E13E9EB678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F2FB99-5BE4-4A48-BFCD-44E242BB2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656183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dirty="0">
                <a:solidFill>
                  <a:srgbClr val="002060"/>
                </a:solidFill>
              </a:rPr>
              <a:t>Паустовский Константин Георгиевич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(1892—1968)</a:t>
            </a:r>
          </a:p>
        </p:txBody>
      </p:sp>
      <p:pic>
        <p:nvPicPr>
          <p:cNvPr id="9220" name="Picture 4" descr="https://avatars.mds.yandex.net/get-zen_doc/1856484/pub_5e6ce040ef45751379a91462_5e6ce2dd7fd9ac3fc9713e1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422441" cy="47681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kids.azovlib.ru/images/%D0%9F%D0%B8%D1%81%D0%B0%D1%82%D0%B5%D0%BB%D0%B8/%D0%9F%D0%B0%D1%83%D1%81%D1%82%D0%BE%D0%B2%D1%81%D0%BA%D0%B8%D0%B9%20%D0%BA%D0%BD%D0%B8%D0%B3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44366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	</a:t>
            </a:r>
            <a:r>
              <a:rPr lang="ru-RU" sz="3400" dirty="0" smtClean="0">
                <a:solidFill>
                  <a:schemeClr val="tx1"/>
                </a:solidFill>
                <a:latin typeface="+mj-lt"/>
              </a:rPr>
              <a:t>Русский </a:t>
            </a:r>
            <a:r>
              <a:rPr lang="ru-RU" sz="3400" dirty="0">
                <a:solidFill>
                  <a:schemeClr val="tx1"/>
                </a:solidFill>
                <a:latin typeface="+mj-lt"/>
              </a:rPr>
              <a:t>писатель. Родился в Москве. Кроме него, в семье было ещё трое детей два брата и сестра. Отец писателя был железнодорожным служащим, и семья часто переезжала с места на место: после Москвы они жили в Пскове, Вильно, Киеве. В 1911, в последнем классе гимназии, Костя Паустовский написал свой первый рассказ, и он был напечатан в киевском литературном журнале «Огни».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088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Aharoni" pitchFamily="2" charset="-79"/>
              </a:rPr>
              <a:t>	Константин Георгиевич переменил много профессий: он был вожатым и кондуктором московского трамвая, рабочим на металлургических заводах в Донбассе и Таганроге, рыбаком</a:t>
            </a:r>
            <a:endParaRPr lang="ru-RU" sz="2800" b="1" dirty="0">
              <a:cs typeface="Aharoni" pitchFamily="2" charset="-79"/>
            </a:endParaRPr>
          </a:p>
        </p:txBody>
      </p:sp>
      <p:pic>
        <p:nvPicPr>
          <p:cNvPr id="6" name="Рисунок 5" descr="83752b8c8fa967b57a08faa90526d26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8208912" cy="43924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1747664"/>
          </a:xfrm>
        </p:spPr>
        <p:txBody>
          <a:bodyPr>
            <a:noAutofit/>
          </a:bodyPr>
          <a:lstStyle/>
          <a:p>
            <a:r>
              <a:rPr lang="ru-RU" sz="3200" dirty="0">
                <a:cs typeface="Aharoni" pitchFamily="2" charset="-79"/>
              </a:rPr>
              <a:t>санитаром в армии во время Первой мировой войны, служащим, преподавателем русской литературы, журналистом</a:t>
            </a:r>
            <a:r>
              <a:rPr lang="ru-RU" sz="2400" dirty="0"/>
              <a:t>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n2406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6336704" cy="43204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440160"/>
          </a:xfrm>
        </p:spPr>
        <p:txBody>
          <a:bodyPr>
            <a:noAutofit/>
          </a:bodyPr>
          <a:lstStyle/>
          <a:p>
            <a:r>
              <a:rPr lang="ru-RU" sz="2400" b="1" dirty="0">
                <a:cs typeface="Aharoni" pitchFamily="2" charset="-79"/>
              </a:rPr>
              <a:t>В гражданскую войну Паустовский воевал в Красной Армии. Во время Великой Отечественной войны был военным корреспондентом на Южном фронте.</a:t>
            </a:r>
          </a:p>
        </p:txBody>
      </p:sp>
      <p:pic>
        <p:nvPicPr>
          <p:cNvPr id="4" name="Содержимое 3" descr="00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560839" cy="51845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952328"/>
          </a:xfrm>
        </p:spPr>
        <p:txBody>
          <a:bodyPr>
            <a:normAutofit/>
          </a:bodyPr>
          <a:lstStyle/>
          <a:p>
            <a:r>
              <a:rPr lang="ru-RU" sz="2400" b="1" dirty="0"/>
              <a:t>За свою большую писательскую жизнь он побывал во многих уголках нашей страны. «Почти каждая моя книга — это поездка. Или, вернее, каждая поездка – это книга», — говорил Паустовский. Он изъездил Кавказ и Украину, Волгу, Каму, Дон, Днепр, Оку и Десну, был в Средней Азии, на Алтае, в Сибири, </a:t>
            </a:r>
            <a:r>
              <a:rPr lang="ru-RU" sz="2400" b="1" dirty="0" smtClean="0"/>
              <a:t>на </a:t>
            </a:r>
            <a:r>
              <a:rPr lang="ru-RU" sz="2400" b="1" dirty="0"/>
              <a:t>Балтике</a:t>
            </a:r>
            <a:r>
              <a:rPr lang="ru-RU" sz="2400" b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 smtClean="0"/>
              <a:t>Дом в </a:t>
            </a:r>
            <a:r>
              <a:rPr lang="ru-RU" sz="1600" dirty="0" smtClean="0"/>
              <a:t>Одессе                                                                   Дом-музей Паустовского в Тарусе"</a:t>
            </a:r>
            <a:endParaRPr lang="ru-RU" sz="1600" dirty="0"/>
          </a:p>
        </p:txBody>
      </p:sp>
      <p:pic>
        <p:nvPicPr>
          <p:cNvPr id="4" name="Содержимое 3" descr="photo_0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906" y="3356992"/>
            <a:ext cx="2347861" cy="2284334"/>
          </a:xfrm>
          <a:prstGeom prst="rect">
            <a:avLst/>
          </a:prstGeom>
        </p:spPr>
      </p:pic>
      <p:pic>
        <p:nvPicPr>
          <p:cNvPr id="5" name="Рисунок 4" descr="музей паустовского 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824" y="3356992"/>
            <a:ext cx="2448272" cy="2300679"/>
          </a:xfrm>
          <a:prstGeom prst="rect">
            <a:avLst/>
          </a:prstGeom>
        </p:spPr>
      </p:pic>
      <p:pic>
        <p:nvPicPr>
          <p:cNvPr id="6" name="Рисунок 5" descr="дом-музей пауст в Тарусе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4168" y="3356992"/>
            <a:ext cx="2520280" cy="23006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09132" y="5638073"/>
            <a:ext cx="4207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Москва  В бывшем доме </a:t>
            </a:r>
          </a:p>
          <a:p>
            <a:r>
              <a:rPr lang="ru-RU" dirty="0" smtClean="0"/>
              <a:t>лесника имения Голицыных – </a:t>
            </a:r>
          </a:p>
          <a:p>
            <a:r>
              <a:rPr lang="ru-RU" dirty="0" smtClean="0"/>
              <a:t>литературный музей К.Г. Паустовского.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944216"/>
          </a:xfrm>
        </p:spPr>
        <p:txBody>
          <a:bodyPr>
            <a:noAutofit/>
          </a:bodyPr>
          <a:lstStyle/>
          <a:p>
            <a:r>
              <a:rPr lang="ru-RU" sz="3200" dirty="0"/>
              <a:t>Но особенно горячо полюбил он Мещеру — сказочно красивый край между Владимиром и Рязанью, — куда приехал впервые в 1930</a:t>
            </a:r>
            <a:r>
              <a:rPr lang="ru-RU" sz="32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любимая паустовским мищера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892800" cy="441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3154362"/>
          </a:xfrm>
        </p:spPr>
        <p:txBody>
          <a:bodyPr>
            <a:noAutofit/>
          </a:bodyPr>
          <a:lstStyle/>
          <a:p>
            <a:pPr algn="l"/>
            <a:r>
              <a:rPr lang="ru-RU" sz="2800" b="1" cap="none" dirty="0" smtClean="0"/>
              <a:t>Перу </a:t>
            </a:r>
            <a:r>
              <a:rPr lang="ru-RU" sz="2800" b="1" cap="none" dirty="0"/>
              <a:t>П</a:t>
            </a:r>
            <a:r>
              <a:rPr lang="ru-RU" sz="2800" b="1" cap="none" dirty="0" smtClean="0"/>
              <a:t>аустовского принадлежат цикл рассказов для детей и несколько сказок. Они учат любить родную природу, быть наблюдательным, видеть в обычном необычное и уметь фантазировать, быть добрым, честным, способным признать и самому исправить свою вину. Эти важные человеческие качества так необходимы в жизни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1400" dirty="0" smtClean="0"/>
              <a:t>На этом снимке Паустовский с котом </a:t>
            </a:r>
            <a:r>
              <a:rPr lang="ru-RU" sz="1400" dirty="0" err="1" smtClean="0"/>
              <a:t>Барсиком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Содержимое 3" descr="mpkg001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3384376" cy="3273227"/>
          </a:xfrm>
          <a:prstGeom prst="rect">
            <a:avLst/>
          </a:prstGeom>
        </p:spPr>
      </p:pic>
      <p:pic>
        <p:nvPicPr>
          <p:cNvPr id="5" name="Рисунок 4" descr="cb_129089bi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6136" y="3212976"/>
            <a:ext cx="2664296" cy="34122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Он писал то, что видел, о тех за кем наблюдал, и конечно же о тех кого искренне любил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Содержимое 3" descr="mpkg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35688"/>
            <a:ext cx="3384376" cy="4723132"/>
          </a:xfrm>
        </p:spPr>
      </p:pic>
      <p:pic>
        <p:nvPicPr>
          <p:cNvPr id="5" name="Рисунок 4" descr="28652_untitled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4190" y="1916832"/>
            <a:ext cx="3456384" cy="47525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217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Паустовский Константин Георгиевич (1892—1968)</vt:lpstr>
      <vt:lpstr>Слайд 2</vt:lpstr>
      <vt:lpstr> Константин Георгиевич переменил много профессий: он был вожатым и кондуктором московского трамвая, рабочим на металлургических заводах в Донбассе и Таганроге, рыбаком</vt:lpstr>
      <vt:lpstr>санитаром в армии во время Первой мировой войны, служащим, преподавателем русской литературы, журналистом.  </vt:lpstr>
      <vt:lpstr>В гражданскую войну Паустовский воевал в Красной Армии. Во время Великой Отечественной войны был военным корреспондентом на Южном фронте.</vt:lpstr>
      <vt:lpstr>За свою большую писательскую жизнь он побывал во многих уголках нашей страны. «Почти каждая моя книга — это поездка. Или, вернее, каждая поездка – это книга», — говорил Паустовский. Он изъездил Кавказ и Украину, Волгу, Каму, Дон, Днепр, Оку и Десну, был в Средней Азии, на Алтае, в Сибири, на Балтике.  Дом в Одессе                                                                   Дом-музей Паустовского в Тарусе"</vt:lpstr>
      <vt:lpstr>Но особенно горячо полюбил он Мещеру — сказочно красивый край между Владимиром и Рязанью, — куда приехал впервые в 1930.</vt:lpstr>
      <vt:lpstr>Перу Паустовского принадлежат цикл рассказов для детей и несколько сказок. Они учат любить родную природу, быть наблюдательным, видеть в обычном необычное и уметь фантазировать, быть добрым, честным, способным признать и самому исправить свою вину. Эти важные человеческие качества так необходимы в жизни. На этом снимке Паустовский с котом Барсиком. </vt:lpstr>
      <vt:lpstr>Он писал то, что видел, о тех за кем наблюдал, и конечно же о тех кого искренне любил.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Паустовский Константин Георгиевич (1892—1968)</dc:title>
  <dc:creator>Hobit</dc:creator>
  <cp:lastModifiedBy>Пк</cp:lastModifiedBy>
  <cp:revision>12</cp:revision>
  <dcterms:created xsi:type="dcterms:W3CDTF">2012-01-19T16:18:13Z</dcterms:created>
  <dcterms:modified xsi:type="dcterms:W3CDTF">2020-05-19T06:07:00Z</dcterms:modified>
</cp:coreProperties>
</file>