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84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07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0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3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89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85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666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3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92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786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4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015C-1C1A-4FC5-A51E-77609790E76D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645EF-EEB0-46B2-802C-3A471E9B1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0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bs.twimg.com/media/DfJpNXGX4AEbidJ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58" y="-4125"/>
            <a:ext cx="9185658" cy="68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00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png.pngtree.com/thumb_back/fw800/back_our/20190617/ourmid/pngtree-fire-knowledge-publicity-exhibition-board-background-material-image_127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"/>
            <a:ext cx="9167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3" y="1484784"/>
            <a:ext cx="69127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проекта: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Закреплять основы безопасности жизнедеятельности человека.  Расширять знания об источниках опасности в быту (электроприборы, газовая плита, утюг и. др.) Закреплять навыки безопасного пользования бытовыми предметами. Уточнять знания детей о работе пожарных, о причинах пожаров, об элементарных правилах поведения во время пожара. Знакомить с работой службы спасения МЧС. Закреплять знания о том, что в случае необходимости взрослые звонят по телефонам «01», «02», «03», "112", "103". Формировать умение обращаться за помощью к взрослым. Учить называть свое имя, фамилию, возраст, домашний адрес.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5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png.pngtree.com/thumb_back/fw800/back_our/20190617/ourmid/pngtree-fire-knowledge-publicity-exhibition-board-background-material-image_127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подготовительная 19-20\на сайт\ФОТО\пожарная безопасность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14894"/>
            <a:ext cx="189021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подготовительная 19-20\на сайт\ФОТО\пожарная безопасность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1910406" cy="254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подготовительная 19-20\на сайт\ФОТО\пожарная безопасность\изображение_viber_2020-04-14_10-45-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199" y="1628800"/>
            <a:ext cx="153917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подготовительная 19-20\на сайт\ФОТО\пожарная безопасность\изображение_viber_2020-04-17_15-09-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28800"/>
            <a:ext cx="145816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подготовительная 19-20\на сайт\ФОТО\пожарная безопасность\изображение_viber_2020-04-17_15-09-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89040"/>
            <a:ext cx="1556538" cy="20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79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png.pngtree.com/thumb_back/fw800/back_our/20190617/ourmid/pngtree-fire-knowledge-publicity-exhibition-board-background-material-image_127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подготовительная 19-20\на сайт\ФОТО\пожарная безопасность\изображение_viber_2020-04-15_12-32-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25081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подготовительная 19-20\на сайт\ФОТО\пожарная безопасность\изображение_viber_2020-04-17_15-05-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1389314"/>
            <a:ext cx="4174099" cy="206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подготовительная 19-20\на сайт\ФОТО\пожарная безопасность\изображение_viber_2020-04-15_12-32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861048"/>
            <a:ext cx="1783468" cy="237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2233431" cy="233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24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png.pngtree.com/thumb_back/fw800/back_our/20190617/ourmid/pngtree-fire-knowledge-publicity-exhibition-board-background-material-image_127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30"/>
            <a:ext cx="9167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1628800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самоизоляции не скучайте,                                                               а с детьми поиграйте!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82907"/>
            <a:ext cx="4752528" cy="289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://ds-30.caduk.ru/images/p28_ogon_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69381"/>
            <a:ext cx="2679123" cy="378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041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png.pngtree.com/thumb_back/fw800/back_our/20190617/ourmid/pngtree-fire-knowledge-publicity-exhibition-board-background-material-image_127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900igr.net/up/datas/175912/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93524"/>
            <a:ext cx="3900196" cy="292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ds04.infourok.ru/uploads/ex/0d15/000a9464-cd1bce4a/img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3056098"/>
            <a:ext cx="3600400" cy="27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733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png.pngtree.com/thumb_back/fw800/back_our/20190617/ourmid/pngtree-fire-knowledge-publicity-exhibition-board-background-material-image_127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i06.fotocdn.net/s120/887bad52797fc4a1/public_pin_l/27410409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459" y="2451210"/>
            <a:ext cx="6178609" cy="416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126876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СПАСИБО, ЧТО БЫЛИ С НАМИ!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022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125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</cp:revision>
  <dcterms:created xsi:type="dcterms:W3CDTF">2020-04-17T13:00:43Z</dcterms:created>
  <dcterms:modified xsi:type="dcterms:W3CDTF">2020-04-17T13:50:33Z</dcterms:modified>
</cp:coreProperties>
</file>