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8" r:id="rId2"/>
    <p:sldId id="330" r:id="rId3"/>
    <p:sldId id="322" r:id="rId4"/>
    <p:sldId id="323" r:id="rId5"/>
    <p:sldId id="324" r:id="rId6"/>
    <p:sldId id="327" r:id="rId7"/>
    <p:sldId id="331" r:id="rId8"/>
    <p:sldId id="332" r:id="rId9"/>
    <p:sldId id="333" r:id="rId10"/>
    <p:sldId id="334" r:id="rId1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FF"/>
    <a:srgbClr val="FFFFE5"/>
    <a:srgbClr val="FFFFCC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3897736-8079-4F02-B59F-A039BF224D1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59C95A1-08A3-4D06-B8C2-7D88395AF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647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F8B3E4A-F976-4966-A42B-1A87C8B3CCB3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308FC8F-46FB-4851-B7DD-1510EC4D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4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8FC8F-46FB-4851-B7DD-1510EC4DAB6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89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8FC8F-46FB-4851-B7DD-1510EC4DAB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89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8FC8F-46FB-4851-B7DD-1510EC4DAB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89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8FC8F-46FB-4851-B7DD-1510EC4DAB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89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130425"/>
            <a:ext cx="7391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2163" y="3886200"/>
            <a:ext cx="60864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559E47-EA95-4DFB-AC10-AF3DD638B2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ECBAE-B83E-4C91-BEB0-346EB1FEBA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1771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00200" y="274638"/>
            <a:ext cx="5162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E8534-B3AB-4EA4-9B73-2339939A84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F52B1-0D75-40FF-B403-2B6960A8E2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44039-C6A5-4206-869F-743FCA757E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B571B-CAE2-4614-A726-407EBBA895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5510C-0341-4783-B5A1-5D0226F4B0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8593F-37CB-4867-BFF6-B338D228AF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848E0-C31D-46C1-A788-BCA3684F19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23496-3EB0-4EB1-B7C5-21A3290ABC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F56F9-654D-47EC-B5D6-F28FC1516D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C3B07B-188F-4F2A-8DAB-BB8DC6CDFA4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4365104"/>
            <a:ext cx="3826768" cy="1689051"/>
          </a:xfrm>
        </p:spPr>
        <p:txBody>
          <a:bodyPr/>
          <a:lstStyle/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Презентацию </a:t>
            </a:r>
            <a:r>
              <a:rPr lang="ru-RU" sz="2000" dirty="0" smtClean="0"/>
              <a:t>подготовила:</a:t>
            </a:r>
          </a:p>
          <a:p>
            <a:pPr algn="r"/>
            <a:r>
              <a:rPr lang="ru-RU" sz="2000" dirty="0" err="1" smtClean="0"/>
              <a:t>Гусельникова</a:t>
            </a:r>
            <a:r>
              <a:rPr lang="ru-RU" sz="2000" dirty="0" smtClean="0"/>
              <a:t> Лариса Станиславовна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64705"/>
            <a:ext cx="7632848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Оружие Победы: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военная техника в годы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Великой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Отечественной войны».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40966"/>
          </a:xfrm>
        </p:spPr>
        <p:txBody>
          <a:bodyPr/>
          <a:lstStyle/>
          <a:p>
            <a:pPr lvl="0">
              <a:defRPr/>
            </a:pPr>
            <a:r>
              <a:rPr lang="ru-RU" sz="32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Оружие победы</a:t>
            </a:r>
            <a:r>
              <a:rPr lang="ru-RU" sz="3200" b="1" dirty="0" smtClean="0">
                <a:solidFill>
                  <a:schemeClr val="accent6"/>
                </a:solidFill>
              </a:rPr>
              <a:t/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20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«Малютка»</a:t>
            </a:r>
            <a:br>
              <a:rPr lang="ru-RU" sz="20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417243"/>
          </a:xfrm>
        </p:spPr>
        <p:txBody>
          <a:bodyPr/>
          <a:lstStyle/>
          <a:p>
            <a:pPr algn="just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мини-субмарин для быстрого усиления Тихоокеанского флота — главной особенностью лодок типа М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стала возможность транспортировки по ж/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в полностью собранном виде.</a:t>
            </a:r>
          </a:p>
          <a:p>
            <a:pPr algn="just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погоне за компактностью пришлось пожертвовать многим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— служба на «Малютке» превратилась изнурительное и опасное мероприятие. Тяжелые бытовые условия, сильная «болтанка» — волны безжалостно швыряли 200-тонный «поплавок», рискуя разломать его на части. Малая глубина погружения и слабое оружие. Но главной заботой моряков была надежность подлодки — один вал, один дизель, один электродвигатель — крохотная «Малютка» не оставляла шансов беспечному экипажу, малейшая неисправность на борту грозила гибелью для субмарины.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Несмотря на свои скромные размеры и всего 2 торпеды на борту, крохотные рыбки отличались просто ужасающей «прожорливостью»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 всего за годы Второй мировой советские субмарины типа М потопили 61 судно противника суммарным тоннажем 135,5 тысяч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брт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уничтожили 10 военных кораблей, а также повредили 8 транспортов.</a:t>
            </a:r>
          </a:p>
          <a:p>
            <a:endParaRPr lang="ru-RU" sz="15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443" r="1710" b="5376"/>
          <a:stretch>
            <a:fillRect/>
          </a:stretch>
        </p:blipFill>
        <p:spPr bwMode="auto">
          <a:xfrm>
            <a:off x="2339752" y="1412776"/>
            <a:ext cx="49610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/>
          <a:lstStyle/>
          <a:p>
            <a:r>
              <a:rPr lang="ru-RU" sz="1800" dirty="0" smtClean="0"/>
              <a:t>9 </a:t>
            </a:r>
            <a:r>
              <a:rPr lang="ru-RU" sz="1800" dirty="0" smtClean="0"/>
              <a:t>мая мы отмечаем великий праздник – День Победы! </a:t>
            </a:r>
          </a:p>
          <a:p>
            <a:r>
              <a:rPr lang="ru-RU" sz="1800" dirty="0" smtClean="0"/>
              <a:t>Прошло 75 лет с тех пор, как закончилась война, которая унесла миллионы жизней, оставила в руинах города, принесла горе всем семьям, но, несмотря на голод, холод, разруху, наш народ победил! </a:t>
            </a:r>
          </a:p>
          <a:p>
            <a:r>
              <a:rPr lang="ru-RU" sz="1800" dirty="0" smtClean="0"/>
              <a:t>Подрастающее поколение все дальше и дальше отдаляется от событий Великой Отечественной войны. Многие школьники не читают книги о Великой Отечественной войне, не смотрят фильмы. Кроме того, руководители многих стран (бывших республик Советского Союза) взяли курс на искажение истории и принижение роли русского солдата в Победе.</a:t>
            </a:r>
          </a:p>
          <a:p>
            <a:r>
              <a:rPr lang="ru-RU" sz="1800" dirty="0" smtClean="0"/>
              <a:t>Я считаю, что </a:t>
            </a:r>
            <a:r>
              <a:rPr lang="ru-RU" sz="1800" dirty="0" smtClean="0"/>
              <a:t>подрастающее </a:t>
            </a:r>
            <a:r>
              <a:rPr lang="ru-RU" sz="1800" dirty="0" smtClean="0"/>
              <a:t>поколение должно знать не только имена и подвиги тех, кто с оружием в руках боролся за победу, но и имена тех, кто создал, кто изготовил это Оружие Победы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794218" cy="23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332656"/>
            <a:ext cx="6840760" cy="96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Оружие победы</a:t>
            </a:r>
            <a:endParaRPr lang="ru-RU" sz="3600" b="1" dirty="0" smtClean="0">
              <a:solidFill>
                <a:schemeClr val="accent6"/>
              </a:solidFill>
            </a:endParaRPr>
          </a:p>
          <a:p>
            <a:pPr lvl="0">
              <a:defRPr/>
            </a:pPr>
            <a:r>
              <a:rPr lang="ru-RU" sz="2800" b="1" dirty="0" smtClean="0">
                <a:solidFill>
                  <a:schemeClr val="accent6"/>
                </a:solidFill>
              </a:rPr>
              <a:t>Крупносерийная крепость Танк Т-34</a:t>
            </a:r>
            <a:endParaRPr lang="ru-RU" sz="2800" b="1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12776"/>
            <a:ext cx="54726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T-34— советский средний танк периода Великой Отечественной войны, выпускался серийно с 1940 года, был основным танком РККА до первой половины 1944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годa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когда на смену ему пришёл танк модификации Т-34-85. Самый массовый средний танк Второй мировой войны. Разработан конструкторским бюро танкового отдела Харьковского завода № 183 под руководством М. И. Кошкина. Успешность проекта была предопределена применением новейшего высокоэкономичного дизель-мотора авиационного типа: В-2, благодаря которому,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средний-толстобронный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Т-34 унаследовал от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лёгкого-тонкобронированного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БТ необычайно высокую удельную мощность обеспечившей в течение всей Второй мировой войны абсолютное превосходство танка Т-34 в проходимости, маневренности, подвижности, а также весовой резерв для модернизации с учётом накапливаемого опыта боевого применения. С 1942 по 1945 годы основное крупносерийное производство Т-34 было развёрнуто на мощных машиностроительных заводах Урала и Сибири, и продолжалось в послевоенные годы. Последняя модификация (Т-34-85) состоит на вооружении некоторых стран и по сей день.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3356993"/>
            <a:ext cx="27363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Танк Т-34 оказал огромное влияние на исход войны и на дальнейшее развитие мирового танкостроения. Благодаря совокупности своих боевых качеств Т-34 был признан многими специалистами и военными экспертами одним из лучших танков Второй мировой войны.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4630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404664"/>
            <a:ext cx="5616624" cy="89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Оружие победы</a:t>
            </a:r>
            <a:endParaRPr lang="ru-RU" sz="3600" b="1" dirty="0" smtClean="0">
              <a:solidFill>
                <a:schemeClr val="accent6"/>
              </a:solidFill>
            </a:endParaRPr>
          </a:p>
          <a:p>
            <a:pPr lvl="0">
              <a:defRPr/>
            </a:pPr>
            <a:r>
              <a:rPr lang="ru-RU" sz="2800" b="1" dirty="0" smtClean="0">
                <a:solidFill>
                  <a:schemeClr val="accent6"/>
                </a:solidFill>
              </a:rPr>
              <a:t>БМ-13 «Катюша»</a:t>
            </a:r>
            <a:endParaRPr lang="ru-RU" sz="2800" b="1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268760"/>
            <a:ext cx="4536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БМ-13 — советская боевая машина реактивной артиллерии периода Великой Отечественной войны, наиболее массовая и знаменитая советская боевая машина (БМ) этого класса. В 1939—1941 годах ее создали сотрудники РНИИ И. И.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Гвай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В. Н.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Галковский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А. П. Павленко, А. С. Попов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Наиболее широко известна под народным прозвищем «Катюша». вооружении некоторых стран и по сей день. Оружие относительно простое, состоящее из рельсовых направляющих и устройства их наведения. Для наводки были предусмотрены поворотный и подъёмный механизмы и артиллерийский прицел. В задней части машины находились два домкрата, обеспечивающие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бо́льшую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устойчивость при стрельбе. На одной машине могло размещаться от 14 до 48 направляющих. Корпус реактивного снаряда (ракеты) представлял собой сварной цилиндр, поделённый на три отсека — отсек боевой части, двигательный отсек (камера сгорания с топливом) и реактивное сопло.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861048"/>
            <a:ext cx="35283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Снаряд РС-132 для установки БМ-13 имел длину 0,8 метра, диаметр 132 миллиметра и весил 42,5 кг. Внутри цилиндра с оперением находилась твёрдая нитроцеллюлоза. Масса боевой части — 22 кг. Масса взрывчатого вещества 4,9 кг — «как шесть противотанковых гранат». Дальность стрельбы — до 8,5 км.</a:t>
            </a:r>
            <a:endParaRPr lang="ru-RU" sz="15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5054" t="5325" r="6632" b="2959"/>
          <a:stretch>
            <a:fillRect/>
          </a:stretch>
        </p:blipFill>
        <p:spPr bwMode="auto">
          <a:xfrm>
            <a:off x="5148064" y="548680"/>
            <a:ext cx="33783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30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476672"/>
            <a:ext cx="80648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Оружие победы</a:t>
            </a:r>
            <a:r>
              <a:rPr lang="ru-RU" sz="3600" b="1" noProof="0" dirty="0" smtClean="0">
                <a:solidFill>
                  <a:schemeClr val="accent6"/>
                </a:solidFill>
              </a:rPr>
              <a:t> </a:t>
            </a:r>
            <a:r>
              <a:rPr lang="ru-RU" sz="2800" b="1" dirty="0" smtClean="0">
                <a:solidFill>
                  <a:schemeClr val="accent6"/>
                </a:solidFill>
              </a:rPr>
              <a:t>Пулемет Максим</a:t>
            </a:r>
            <a:endParaRPr lang="ru-RU" sz="2800" b="1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24745"/>
            <a:ext cx="49685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1873 году американский изобретатель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Хайрем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Стивенс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Максим (1840—1916) создал первый образец автоматического оружия — пулемёт Максим. Автоматическое оружие, основанное на автоматике с отдачей ствола, имеющего короткий ход. По мере выстрела пороховые газы отправляют ствол назад, приводя в движение механизм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перезаряжания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извлекающий из матерчатой ленты патрон, досылающий его в казённик и при этом одновременно взводящий затвор. После производства выстрела операция повторяется заново. Пулемёт имеет средний темп стрельбы — 600 выстрелов в минуту, а боевая скорострельность составляет 250—300 выстрелов в минуту.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93096"/>
            <a:ext cx="82089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Пулемёт Максима активно применялся РККА в Великой Отечественной войне. Его использовала как пехота, так и горнострелковые отряды, а также флот. Во время войны боевые возможности «Максима» пытались повысить не только конструкторы и производители, но и непосредственно в войсках. Солдаты часто убирали с пулемёта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бронещит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тем самым пытаясь повысить манёвренность и добиться меньшей заметности. Для маскировки помимо камуфляжной окраски, на кожух и щит пулемёта надевали чехлы. В зимнее время «Максим» устанавливали на лыжи, санки или на лодку-волокушу, с которых и вели огонь.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5432" t="6431" r="6173" b="2894"/>
          <a:stretch>
            <a:fillRect/>
          </a:stretch>
        </p:blipFill>
        <p:spPr bwMode="auto">
          <a:xfrm>
            <a:off x="5508104" y="1196752"/>
            <a:ext cx="3193926" cy="254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30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404664"/>
            <a:ext cx="8219256" cy="89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Оружие победы</a:t>
            </a:r>
            <a:endParaRPr lang="ru-RU" sz="3600" b="1" dirty="0" smtClean="0">
              <a:solidFill>
                <a:schemeClr val="accent6"/>
              </a:solidFill>
            </a:endParaRPr>
          </a:p>
          <a:p>
            <a:pPr lvl="0">
              <a:defRPr/>
            </a:pPr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«Бандитский </a:t>
            </a:r>
            <a:r>
              <a:rPr lang="ru-RU" sz="2400" b="1" dirty="0" err="1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скорострел</a:t>
            </a:r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Пистолет-пулемет ППШ</a:t>
            </a:r>
            <a:endParaRPr lang="ru-RU" sz="2400" b="1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40768"/>
            <a:ext cx="8136904" cy="30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Конструктор: Г. С. Шпагин Произведено за годы войны: около 6 млн. экземпляров.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ходе Второй мировой войны нашли широкое применение пистолеты-пулеметы, автоматическое оружие, в котором используется пистолетный патрон. Пистолеты-пулеметы появились в 1920-х годах и быстро завоевали популярность благодаря эффективности и удобству. Изначально Советский Союз был против принятия на вооружение пистолетов-пулеметов: Сталин считал их «бандитским оружием», недостойным Красной армии. Однако опыт Зимней войны 1939/40 года резко изменил отношение к этому виду оружия, и уже в 1940-м пистолет-пулемет Дегтярева ППД был принят на вооружение. В этом оружии использована одна из самых простых и надежных схем работы автоматики — свободный затвор. Выстрел происходит следующим образом: стрелок отводит затвор в заднее положение, таким образом сжимая возвратно-боевую пружину. При нажатии на спуск пружина толкает затвор вперед, одновременно досылая из магазина патрон и накалывая капсюль. Важным преимуществом были легкость разборки и возможность быстрой замены любой детали.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2768784" cy="212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30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40966"/>
          </a:xfrm>
        </p:spPr>
        <p:txBody>
          <a:bodyPr/>
          <a:lstStyle/>
          <a:p>
            <a:pPr lvl="0">
              <a:defRPr/>
            </a:pPr>
            <a:r>
              <a:rPr lang="ru-RU" sz="36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Оружие победы</a:t>
            </a:r>
            <a:r>
              <a:rPr lang="ru-RU" sz="3600" b="1" dirty="0" smtClean="0">
                <a:solidFill>
                  <a:schemeClr val="accent6"/>
                </a:solidFill>
              </a:rPr>
              <a:t/>
            </a:r>
            <a:br>
              <a:rPr lang="ru-RU" sz="3600" b="1" dirty="0" smtClean="0">
                <a:solidFill>
                  <a:schemeClr val="accent6"/>
                </a:solidFill>
              </a:rPr>
            </a:br>
            <a:r>
              <a:rPr lang="ru-RU" sz="36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Летающий танк Штурмовик Ил-2</a:t>
            </a:r>
            <a:r>
              <a:rPr lang="ru-RU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02" t="31492" r="909" b="17127"/>
          <a:stretch>
            <a:fillRect/>
          </a:stretch>
        </p:blipFill>
        <p:spPr bwMode="auto">
          <a:xfrm>
            <a:off x="2627784" y="1484784"/>
            <a:ext cx="3960440" cy="97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2420888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Конструктор: С. В. Ильюшин. Произведено за годы войны: более 36 000 экземпляров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Штурмовик Ил-2 разработан в ЦКБ-57 под руководством Сергея Ильюшина. Это была машина, специализированная для атаки наземных целей с малой высоты. Главная особенность конструкции — применение несущего бронекорпуса, закрывавшего летчика и жизненно важные органы самолета. Броня Ил-2 не просто защищала от малокалиберных снарядов и пуль, но и служила частью силовой конструкции фюзеляжа, за счет чего удавалось достичь ощутимой экономии массы. До 1944 года в конструкции Ил-2 широко применялось дерево — при этом экономился дефицитный дюралюминий.. В течение всей войны «Илы» оставались основным средством борьбы с немецкими танками. Их высокая эффективность достигалась за счет применения кассет с бомбами ПТАБ-2,5. Крошечные бомбы (Ил-2 брал по четыре контейнера с 48 бомбами) сбрасывались залпом на скопление техники.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Бронебойность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ПТАБ составляла около 70 мм — этого было более чем достаточно для поражения танка в крышу. Существует мнение о том, что успех в Курской битве был достигнут во многом благодаря действиям штурмовиков: немцы стали избегать скапливания своих войск, а координировать работу рассредоточенных частей было гораздо сложнее. Немцы называли Ил-2 «бетонным бомбардировщиком».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012974"/>
          </a:xfrm>
        </p:spPr>
        <p:txBody>
          <a:bodyPr/>
          <a:lstStyle/>
          <a:p>
            <a:pPr lvl="0">
              <a:defRPr/>
            </a:pPr>
            <a:r>
              <a:rPr lang="ru-RU" sz="40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Оружие победы</a:t>
            </a:r>
            <a:r>
              <a:rPr lang="ru-RU" sz="4000" b="1" dirty="0" smtClean="0">
                <a:solidFill>
                  <a:schemeClr val="accent6"/>
                </a:solidFill>
              </a:rPr>
              <a:t/>
            </a:r>
            <a:br>
              <a:rPr lang="ru-RU" sz="40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«Разрывные консервы»</a:t>
            </a:r>
            <a:br>
              <a:rPr lang="ru-RU" sz="32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95726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1556792"/>
            <a:ext cx="403244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Одним из самых остроумных и при этом эффективных видов оружия стала ручная граната РГ-42. Ее уникальность состоит в том, что конструктивно корпус гранаты представлял собой обыкновенную консервную банку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немного измененных размеров. Только вместо сгущенки в нее укладывались осколочная рубашка из свернутой толстой стальной ленты с насечкой и заряд взрывчатого вещества. Взрывателем служил стандартный запал УЗРГ, производство которого уже было поставлено на поток. Изготовление РГ-42 могло быть налажено на любой консервной фабрике. При этом боевые качества гранаты вовсе не уступали более сложным и дорогим аналогам. В Китае аналог РГ-42 выпускается до сих пор.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296144"/>
          </a:xfrm>
        </p:spPr>
        <p:txBody>
          <a:bodyPr/>
          <a:lstStyle/>
          <a:p>
            <a:pPr lvl="0">
              <a:defRPr/>
            </a:pPr>
            <a:r>
              <a:rPr lang="ru-RU" sz="32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Оружие победы</a:t>
            </a:r>
            <a:r>
              <a:rPr lang="ru-RU" sz="2800" b="1" dirty="0" smtClean="0">
                <a:solidFill>
                  <a:schemeClr val="accent6"/>
                </a:solidFill>
              </a:rPr>
              <a:t/>
            </a:r>
            <a:br>
              <a:rPr lang="ru-RU" sz="2800" b="1" dirty="0" smtClean="0">
                <a:solidFill>
                  <a:schemeClr val="accent6"/>
                </a:solidFill>
              </a:rPr>
            </a:br>
            <a:r>
              <a:rPr lang="ru-RU" sz="26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«Народная артиллерия» Дивизионная пушка ЗИС-3</a:t>
            </a:r>
            <a:r>
              <a:rPr lang="ru-RU" sz="28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886" t="4249" r="4596" b="8499"/>
          <a:stretch>
            <a:fillRect/>
          </a:stretch>
        </p:blipFill>
        <p:spPr bwMode="auto">
          <a:xfrm>
            <a:off x="2627784" y="1484784"/>
            <a:ext cx="40324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3501008"/>
            <a:ext cx="8064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Конструктор: В. Г.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Грабин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Произведено за годы войны: более 103 000 экземпляров Самым массовым артиллерийским орудием в годы войны стала дивизионная пушка ЗИС-3 конструкции Василия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Грабина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Выпущенная более чем в 103 000 экземплярах, эта пушка стала настоящим шедевром технологичности и надежности. Огонь из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грабинской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пушки можно было вести любыми советскими снарядами калибра 76,2 мм, что существенно облегчало снабжение артиллерийских батарей. Следует признать, что по боевым характеристикам ЗИС-3 уступала своим зарубежным аналогам (в частности, английской 17-фунтовой пушке), зато по удобству и неприхотливости советская пушка не знала себе равных. Учитывая невысокий уровень подготовки дивизионных артиллеристов и жесткие условия эксплуатации, это было очень ценным достоинством — даже серьезный ремонт можно было проводить силами расчета.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1532</Words>
  <Application>Microsoft Office PowerPoint</Application>
  <PresentationFormat>Экран (4:3)</PresentationFormat>
  <Paragraphs>42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 Оружие победы Летающий танк Штурмовик Ил-2 </vt:lpstr>
      <vt:lpstr> Оружие победы «Разрывные консервы» </vt:lpstr>
      <vt:lpstr>Оружие победы «Народная артиллерия» Дивизионная пушка ЗИС-3 </vt:lpstr>
      <vt:lpstr> Оружие победы «Малютка»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Антон Сергеевич</dc:creator>
  <cp:lastModifiedBy>Пк</cp:lastModifiedBy>
  <cp:revision>157</cp:revision>
  <cp:lastPrinted>1601-01-01T00:00:00Z</cp:lastPrinted>
  <dcterms:created xsi:type="dcterms:W3CDTF">1601-01-01T00:00:00Z</dcterms:created>
  <dcterms:modified xsi:type="dcterms:W3CDTF">2020-05-19T05:53:27Z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