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74" r:id="rId3"/>
    <p:sldId id="256" r:id="rId4"/>
    <p:sldId id="275" r:id="rId5"/>
    <p:sldId id="277" r:id="rId6"/>
    <p:sldId id="262" r:id="rId7"/>
    <p:sldId id="263" r:id="rId8"/>
    <p:sldId id="257" r:id="rId9"/>
    <p:sldId id="276" r:id="rId10"/>
    <p:sldId id="266" r:id="rId11"/>
    <p:sldId id="267" r:id="rId12"/>
    <p:sldId id="279" r:id="rId13"/>
    <p:sldId id="288" r:id="rId14"/>
    <p:sldId id="286" r:id="rId15"/>
    <p:sldId id="260" r:id="rId16"/>
    <p:sldId id="269" r:id="rId17"/>
    <p:sldId id="271" r:id="rId18"/>
    <p:sldId id="285" r:id="rId19"/>
    <p:sldId id="284" r:id="rId20"/>
    <p:sldId id="278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64FF6-617E-41F8-B090-5660D4E5F25E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8369-5A64-4873-A086-2BDB40854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3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64FF6-617E-41F8-B090-5660D4E5F25E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8369-5A64-4873-A086-2BDB40854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781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64FF6-617E-41F8-B090-5660D4E5F25E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8369-5A64-4873-A086-2BDB40854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9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64FF6-617E-41F8-B090-5660D4E5F25E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8369-5A64-4873-A086-2BDB40854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33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64FF6-617E-41F8-B090-5660D4E5F25E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8369-5A64-4873-A086-2BDB40854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28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64FF6-617E-41F8-B090-5660D4E5F25E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8369-5A64-4873-A086-2BDB40854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374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64FF6-617E-41F8-B090-5660D4E5F25E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8369-5A64-4873-A086-2BDB40854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938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64FF6-617E-41F8-B090-5660D4E5F25E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8369-5A64-4873-A086-2BDB40854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676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64FF6-617E-41F8-B090-5660D4E5F25E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8369-5A64-4873-A086-2BDB40854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8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64FF6-617E-41F8-B090-5660D4E5F25E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8369-5A64-4873-A086-2BDB40854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095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64FF6-617E-41F8-B090-5660D4E5F25E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8369-5A64-4873-A086-2BDB40854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84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64FF6-617E-41F8-B090-5660D4E5F25E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A8369-5A64-4873-A086-2BDB40854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15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620688"/>
            <a:ext cx="741682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 автономное дошкольное образовательное учреждение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№118 города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Тюмени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–всерьез»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77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22691" y="1052736"/>
            <a:ext cx="8100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User\Desktop\img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724592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24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1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22691" y="1052736"/>
            <a:ext cx="8100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User\Desktop\qsnm619bS9Y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19" y="1196752"/>
            <a:ext cx="7296811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83768" y="548681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«Четверый лишний»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11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980728"/>
            <a:ext cx="6300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звуковой  культуры речи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1916832"/>
            <a:ext cx="73083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игры: «Вьюга», «Насос»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Чистоговорки: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Уп,уп,уп- мама варит суп(зв.П)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Бы,бы,бы,- идет дым из трубы(зв.Б)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Жа-жа-жа,есть иголки у ежа.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23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1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836712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развитию речи в детском саду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3a6d725c5b044a717d5b7ab19efd528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0"/>
            <a:ext cx="91607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49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88640"/>
            <a:ext cx="8064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Связная речь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er\Desktop\img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245" y="1340767"/>
            <a:ext cx="3744418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BBGXUipaGEpP_1200x0_AybP2us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45024"/>
            <a:ext cx="4460326" cy="299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340768"/>
            <a:ext cx="561190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рассказа по картине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*Пересказ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*Описание игрушки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525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836712"/>
            <a:ext cx="70567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значение для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речи имеет развитие мелкой моторики рук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: лепка, мозаика, конструкторы, рисование, обводка, штриховка, работа с бусами, бисером, шнуровка, расстегивание и застегивание мелких пуговиц и др.</a:t>
            </a:r>
          </a:p>
        </p:txBody>
      </p:sp>
      <p:pic>
        <p:nvPicPr>
          <p:cNvPr id="3074" name="Picture 2" descr="C:\Users\User\Desktop\scale_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3858796" cy="289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16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836712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 речи в детском саду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User\Desktop\inshot\IMG-8aacd360bad651a25f27b15f111e523e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266" y="1395838"/>
            <a:ext cx="3184388" cy="397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ser\Desktop\inshot\InShot_20211014_1117377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076" y="1916832"/>
            <a:ext cx="4480148" cy="448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90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1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836712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развитию речи в детском саду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C:\Users\User\Desktop\веснаНовая папка (4)\IMG-b3d2f5c1c5439c11a105508df8af00ca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998" y="1600580"/>
            <a:ext cx="3465458" cy="346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User\Desktop\веснаНовая папка (4)\IMG-bc0eb905fcc6d259486153ffc3cd3f7e-V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0" r="4661"/>
          <a:stretch/>
        </p:blipFill>
        <p:spPr bwMode="auto">
          <a:xfrm>
            <a:off x="1584320" y="1734704"/>
            <a:ext cx="3131840" cy="333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53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" y="0"/>
            <a:ext cx="9073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836712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развитию речи в детском саду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4" descr="C:\Users\User\Desktop\веснаНовая папка (4)\IMG_20211207_1702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98993"/>
            <a:ext cx="4202206" cy="315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IMG_20211206_1139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12" y="2780928"/>
            <a:ext cx="3982681" cy="298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37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" y="0"/>
            <a:ext cx="9073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836712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развитию речи в детском саду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IMG_20220214_1626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479" y="1628800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IMG_20220214_1626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43" y="2996952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94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6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620688"/>
            <a:ext cx="74168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речевого развития детей: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нормами и правилами родного языка, определёнными для каждого возраста;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 детей коммуникативных способностей (способности общаться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грамматического строя речи.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Обогощение словарного запаса.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звуковой культуры речи.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рассказыванию ,связной речи.</a:t>
            </a:r>
          </a:p>
        </p:txBody>
      </p:sp>
    </p:spTree>
    <p:extLst>
      <p:ext uri="{BB962C8B-B14F-4D97-AF65-F5344CB8AC3E}">
        <p14:creationId xmlns:p14="http://schemas.microsoft.com/office/powerpoint/2010/main" val="365237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188640"/>
            <a:ext cx="7344816" cy="6120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 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 разговаривая с ребенком, обращайте внимание на свою речь, говорите спокойным тоном;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чаще общайтесь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ребенком;                                                                     — чаще читайте и обсуждайте прочитанные книги, задавайте ребенку подробные вопросы по тексту и просите отвечать полным ответом.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играет важную роль в развитии речи ребенка, он усваивает новые слова, обороты, развивает слух. Ведь именно у вас, в первую очередь, ребенок учится говорить, именно вам он подражает в своем общении.</a:t>
            </a:r>
          </a:p>
        </p:txBody>
      </p:sp>
    </p:spTree>
    <p:extLst>
      <p:ext uri="{BB962C8B-B14F-4D97-AF65-F5344CB8AC3E}">
        <p14:creationId xmlns:p14="http://schemas.microsoft.com/office/powerpoint/2010/main" val="385726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188640"/>
            <a:ext cx="73448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6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36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1028343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значение для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речи дошкольника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имеет обогащение словаря на основе знаний и представлений об окружающей жизни и в процессе наблюдений за природой.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снег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(белый, пушистый, сыпучий, холодный, мокрый, скрипучий и т. д.)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-человек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(вежливый, замечательный, открытый, сердечный и т. д.)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-ветер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(сильный, холодный, ласковый, пронизывающий и т. д.)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-дождь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(холодный, летний, моросящий, сильный и т. д.)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-луна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(яркая, растущая и т. д.)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19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1196752"/>
            <a:ext cx="71287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назначение предметов одежды, обуви, головных уборов, посуды, мебели, видов транспорта; детали и части предметов- у платья-рукава, воротник, карманы, пуговицы; качества ( цвет, форма, размер), особенности поверхности ( пушистая, шороховатая). </a:t>
            </a:r>
          </a:p>
        </p:txBody>
      </p:sp>
    </p:spTree>
    <p:extLst>
      <p:ext uri="{BB962C8B-B14F-4D97-AF65-F5344CB8AC3E}">
        <p14:creationId xmlns:p14="http://schemas.microsoft.com/office/powerpoint/2010/main" val="420583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22691" y="1052736"/>
            <a:ext cx="8100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User\Desktop\fd5ef20f7a7dbb8e8b2fc461ebe77cc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7"/>
            <a:ext cx="7491574" cy="529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59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User\Desktop\1ruslanova_n_s_didakticheskiy_material_dlya_razvitiya_leksiko_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7272808" cy="604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26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User\Desktop\29-igry_dlya_razvitiya_rechi_detey_starshego_doshkolynogo_vozrasta.ppt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7775848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54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79" y="1340768"/>
            <a:ext cx="743140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Научить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употреблять существительные с предлогами.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Грамматический строй: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существительных к прилагательному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-Перчатки*Кожаные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*Коричневые *Большие *Папины *Новые *Любимые *Красивые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употреблять в речи существительные в форме единственного и множественного числа, обозначающих животных и их детенышей</a:t>
            </a:r>
          </a:p>
        </p:txBody>
      </p:sp>
    </p:spTree>
    <p:extLst>
      <p:ext uri="{BB962C8B-B14F-4D97-AF65-F5344CB8AC3E}">
        <p14:creationId xmlns:p14="http://schemas.microsoft.com/office/powerpoint/2010/main" val="118632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22691" y="1052736"/>
            <a:ext cx="8100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User\Desktop\img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51" y="226309"/>
            <a:ext cx="8540509" cy="640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48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260</Words>
  <Application>Microsoft Office PowerPoint</Application>
  <PresentationFormat>Экран (4:3)</PresentationFormat>
  <Paragraphs>54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2022-02-13T07:37:01Z</dcterms:created>
  <dcterms:modified xsi:type="dcterms:W3CDTF">2022-02-20T08:12:53Z</dcterms:modified>
</cp:coreProperties>
</file>