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ds05.infourok.ru/uploads/ex/0234/000a75fb-19172d22/hello_html_m6bc2a0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746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772400" cy="3240359"/>
          </a:xfrm>
        </p:spPr>
        <p:txBody>
          <a:bodyPr>
            <a:noAutofit/>
          </a:bodyPr>
          <a:lstStyle/>
          <a:p>
            <a:pPr algn="r"/>
            <a:r>
              <a:rPr lang="ru-RU" sz="6000" b="1" dirty="0" smtClean="0">
                <a:solidFill>
                  <a:srgbClr val="7030A0"/>
                </a:solidFill>
              </a:rPr>
              <a:t>Проект </a:t>
            </a:r>
            <a:br>
              <a:rPr lang="ru-RU" sz="6000" b="1" dirty="0" smtClean="0">
                <a:solidFill>
                  <a:srgbClr val="7030A0"/>
                </a:solidFill>
              </a:rPr>
            </a:br>
            <a:r>
              <a:rPr lang="ru-RU" sz="6000" b="1" dirty="0" smtClean="0">
                <a:solidFill>
                  <a:srgbClr val="7030A0"/>
                </a:solidFill>
              </a:rPr>
              <a:t>«Три </a:t>
            </a:r>
            <a:br>
              <a:rPr lang="ru-RU" sz="6000" b="1" dirty="0" smtClean="0">
                <a:solidFill>
                  <a:srgbClr val="7030A0"/>
                </a:solidFill>
              </a:rPr>
            </a:br>
            <a:r>
              <a:rPr lang="ru-RU" sz="6000" b="1" dirty="0" smtClean="0">
                <a:solidFill>
                  <a:srgbClr val="7030A0"/>
                </a:solidFill>
              </a:rPr>
              <a:t>поросёнка – огородника»</a:t>
            </a:r>
            <a:endParaRPr lang="ru-RU" sz="6000" b="1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5976" y="5085184"/>
            <a:ext cx="3744416" cy="936104"/>
          </a:xfrm>
        </p:spPr>
        <p:txBody>
          <a:bodyPr>
            <a:normAutofit fontScale="77500" lnSpcReduction="20000"/>
          </a:bodyPr>
          <a:lstStyle/>
          <a:p>
            <a:r>
              <a:rPr lang="ru-RU" sz="1400" dirty="0" smtClean="0">
                <a:solidFill>
                  <a:schemeClr val="tx1"/>
                </a:solidFill>
              </a:rPr>
              <a:t>МАДОУ </a:t>
            </a:r>
            <a:r>
              <a:rPr lang="ru-RU" sz="1400" dirty="0" err="1" smtClean="0">
                <a:solidFill>
                  <a:schemeClr val="tx1"/>
                </a:solidFill>
              </a:rPr>
              <a:t>д</a:t>
            </a:r>
            <a:r>
              <a:rPr lang="ru-RU" sz="1400" dirty="0" smtClean="0">
                <a:solidFill>
                  <a:schemeClr val="tx1"/>
                </a:solidFill>
              </a:rPr>
              <a:t>/с № 118 города Тюмени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Участники: 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воспитатель </a:t>
            </a:r>
            <a:r>
              <a:rPr lang="ru-RU" sz="1400" dirty="0" err="1" smtClean="0">
                <a:solidFill>
                  <a:schemeClr val="tx1"/>
                </a:solidFill>
              </a:rPr>
              <a:t>Гусельникова</a:t>
            </a:r>
            <a:r>
              <a:rPr lang="ru-RU" sz="1400" dirty="0" smtClean="0">
                <a:solidFill>
                  <a:schemeClr val="tx1"/>
                </a:solidFill>
              </a:rPr>
              <a:t> Л.С.,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дети и родители  подготовительной группы «Ромашка»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2021 год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484784"/>
            <a:ext cx="3024337" cy="4268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ds05.infourok.ru/uploads/ex/0234/000a75fb-19172d22/hello_html_m6bc2a0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746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1 этап 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* Подготовка грунта  *Посев семян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8736" y="1600200"/>
            <a:ext cx="351552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ds05.infourok.ru/uploads/ex/0234/000a75fb-19172d22/hello_html_m6bc2a0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746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Первые всходы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5" y="1196752"/>
            <a:ext cx="7248805" cy="5436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ds05.infourok.ru/uploads/ex/0234/000a75fb-19172d22/hello_html_m6bc2a0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746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Эксперимент 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«Обрезка лука перед посадкой»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484784"/>
            <a:ext cx="6912768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ds05.infourok.ru/uploads/ex/0234/000a75fb-19172d22/hello_html_m6bc2a0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746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Свежий лучок к обеду.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268760"/>
            <a:ext cx="7104790" cy="5328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ds05.infourok.ru/uploads/ex/0234/000a75fb-19172d22/hello_html_m6bc2a0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746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2 этап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*Уход за растениями, наблюдение.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9692" y="1557338"/>
            <a:ext cx="3955204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5025" y="1906499"/>
            <a:ext cx="4041775" cy="3870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ds05.infourok.ru/uploads/ex/0234/000a75fb-19172d22/hello_html_m6bc2a0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746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Огород наш хорош!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412776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39</Words>
  <Application>Microsoft Office PowerPoint</Application>
  <PresentationFormat>Экран (4:3)</PresentationFormat>
  <Paragraphs>12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Проект  «Три  поросёнка – огородника»</vt:lpstr>
      <vt:lpstr>1 этап  * Подготовка грунта  *Посев семян</vt:lpstr>
      <vt:lpstr>Первые всходы</vt:lpstr>
      <vt:lpstr>Эксперимент  «Обрезка лука перед посадкой»</vt:lpstr>
      <vt:lpstr>Свежий лучок к обеду.</vt:lpstr>
      <vt:lpstr>2 этап *Уход за растениями, наблюдение.</vt:lpstr>
      <vt:lpstr>Огород наш хорош!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Пк</dc:creator>
  <cp:lastModifiedBy>Пк</cp:lastModifiedBy>
  <cp:revision>7</cp:revision>
  <dcterms:created xsi:type="dcterms:W3CDTF">2021-04-07T15:42:00Z</dcterms:created>
  <dcterms:modified xsi:type="dcterms:W3CDTF">2021-04-26T01:07:09Z</dcterms:modified>
</cp:coreProperties>
</file>