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3" r:id="rId7"/>
    <p:sldId id="262" r:id="rId8"/>
    <p:sldId id="268" r:id="rId9"/>
    <p:sldId id="266" r:id="rId10"/>
    <p:sldId id="269" r:id="rId11"/>
    <p:sldId id="265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78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3C739-84F5-4466-86ED-7994D72AF7BF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55BC83-2292-4984-B089-BEFB70D5D7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916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BC83-2292-4984-B089-BEFB70D5D78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561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55BC83-2292-4984-B089-BEFB70D5D78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835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60840" cy="6856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651304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         «Ручеёк</a:t>
            </a:r>
            <a:r>
              <a:rPr lang="ru-RU" sz="4000" b="1" dirty="0"/>
              <a:t> » </a:t>
            </a:r>
            <a:r>
              <a:rPr lang="ru-RU" sz="4000" dirty="0">
                <a:solidFill>
                  <a:prstClr val="black"/>
                </a:solidFill>
              </a:rPr>
              <a:t>- экологическая акция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9752" y="1124744"/>
            <a:ext cx="6762058" cy="5733255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ru-RU" sz="2200" dirty="0" smtClean="0">
                <a:solidFill>
                  <a:schemeClr val="accent6"/>
                </a:solidFill>
              </a:rPr>
              <a:t>                                             </a:t>
            </a:r>
            <a:r>
              <a:rPr lang="ru-RU" sz="2200" dirty="0" smtClean="0"/>
              <a:t>Нельзя </a:t>
            </a:r>
            <a:r>
              <a:rPr lang="ru-RU" sz="2200" dirty="0"/>
              <a:t>любить природу, </a:t>
            </a:r>
            <a:r>
              <a:rPr lang="ru-RU" sz="2200" dirty="0" smtClean="0"/>
              <a:t>не </a:t>
            </a:r>
          </a:p>
          <a:p>
            <a:pPr marL="0" lvl="0" indent="0">
              <a:buNone/>
            </a:pPr>
            <a:r>
              <a:rPr lang="ru-RU" sz="2200" dirty="0"/>
              <a:t> </a:t>
            </a:r>
            <a:r>
              <a:rPr lang="ru-RU" sz="2200" dirty="0" smtClean="0"/>
              <a:t>                                         зная </a:t>
            </a:r>
            <a:r>
              <a:rPr lang="ru-RU" sz="2200" dirty="0"/>
              <a:t>её. Чем больше </a:t>
            </a:r>
            <a:r>
              <a:rPr lang="ru-RU" sz="2200" dirty="0" smtClean="0"/>
              <a:t>знаешь</a:t>
            </a:r>
            <a:r>
              <a:rPr lang="ru-RU" sz="2200" dirty="0"/>
              <a:t>, </a:t>
            </a:r>
            <a:endParaRPr lang="ru-RU" sz="2200" dirty="0" smtClean="0"/>
          </a:p>
          <a:p>
            <a:pPr marL="0" lvl="0" indent="0">
              <a:buNone/>
            </a:pPr>
            <a:r>
              <a:rPr lang="ru-RU" sz="2200" dirty="0"/>
              <a:t> </a:t>
            </a:r>
            <a:r>
              <a:rPr lang="ru-RU" sz="2200" dirty="0" smtClean="0"/>
              <a:t>                                   тем </a:t>
            </a:r>
            <a:r>
              <a:rPr lang="ru-RU" sz="2200" dirty="0"/>
              <a:t>больше понимаешь и любишь. </a:t>
            </a:r>
          </a:p>
          <a:p>
            <a:pPr marL="0" lvl="0" indent="0">
              <a:buNone/>
            </a:pPr>
            <a:r>
              <a:rPr lang="ru-RU" sz="2200" dirty="0" smtClean="0"/>
              <a:t>Окружающий </a:t>
            </a:r>
            <a:r>
              <a:rPr lang="ru-RU" sz="2200" dirty="0"/>
              <a:t>нас мир природы богат, прекрасен </a:t>
            </a:r>
            <a:r>
              <a:rPr lang="ru-RU" sz="2200" dirty="0" smtClean="0"/>
              <a:t>и</a:t>
            </a:r>
          </a:p>
          <a:p>
            <a:pPr marL="0" lvl="0" indent="0">
              <a:buNone/>
            </a:pPr>
            <a:r>
              <a:rPr lang="ru-RU" sz="2200" dirty="0" smtClean="0"/>
              <a:t>бесконечно </a:t>
            </a:r>
            <a:r>
              <a:rPr lang="ru-RU" sz="2200" dirty="0"/>
              <a:t>разнообразен. А </a:t>
            </a:r>
            <a:r>
              <a:rPr lang="ru-RU" sz="2200" dirty="0" smtClean="0"/>
              <a:t>ребенок  дошкольного возраста открыт, доверчив и  восприимчив </a:t>
            </a:r>
            <a:r>
              <a:rPr lang="ru-RU" sz="2200" dirty="0"/>
              <a:t>к окружающему. Поэтому задача и долг </a:t>
            </a:r>
            <a:r>
              <a:rPr lang="ru-RU" sz="2200" dirty="0" smtClean="0"/>
              <a:t>взрослых</a:t>
            </a:r>
            <a:r>
              <a:rPr lang="ru-RU" sz="2200" dirty="0"/>
              <a:t>: родителей и педагогов – ввести ребенка в этот мир, раскрыть его красоту, неповторимость, научить любить и беречь природу.</a:t>
            </a:r>
          </a:p>
          <a:p>
            <a:pPr marL="0" lvl="0" indent="0">
              <a:buNone/>
            </a:pPr>
            <a:r>
              <a:rPr lang="ru-RU" sz="2200" dirty="0"/>
              <a:t> </a:t>
            </a:r>
            <a:r>
              <a:rPr lang="ru-RU" sz="2200" dirty="0" smtClean="0"/>
              <a:t>Лес </a:t>
            </a:r>
            <a:r>
              <a:rPr lang="ru-RU" sz="2200" dirty="0"/>
              <a:t>- живой. И как всему живому, ему необходимо солнце, которое дарит тепло и свет, вода и почва для роста растений и жизни животных, чистый воздух, а еще покой и тишина. Люди часто не задумываются о том, как легко могут нанести вред лесу и его обитателям</a:t>
            </a:r>
            <a:r>
              <a:rPr lang="ru-RU" sz="2200" dirty="0" smtClean="0"/>
              <a:t>.</a:t>
            </a:r>
            <a:r>
              <a:rPr lang="ru-RU" sz="2200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69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im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94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FF0000"/>
                </a:solidFill>
              </a:rPr>
              <a:t>Уважаемые родители!</a:t>
            </a:r>
            <a:br>
              <a:rPr lang="ru-RU" sz="1800" dirty="0" smtClean="0">
                <a:solidFill>
                  <a:srgbClr val="FF0000"/>
                </a:solidFill>
              </a:rPr>
            </a:br>
            <a:r>
              <a:rPr lang="ru-RU" sz="1800" dirty="0" smtClean="0">
                <a:solidFill>
                  <a:srgbClr val="FF0000"/>
                </a:solidFill>
              </a:rPr>
              <a:t> </a:t>
            </a:r>
            <a:r>
              <a:rPr lang="ru-RU" sz="1800" dirty="0" smtClean="0"/>
              <a:t>Приближается лето, поговорите с детьми о безопасности вблизи водоёмов.</a:t>
            </a:r>
            <a:endParaRPr lang="ru-RU" sz="18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3117"/>
            <a:ext cx="8313440" cy="5877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312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main-cdn.goods.ru/big1/hlr-system/1725198414/100024292988b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87424"/>
            <a:ext cx="9775912" cy="734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93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" y="0"/>
            <a:ext cx="91414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19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Почитайте детям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1" y="836712"/>
            <a:ext cx="8936723" cy="5289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                                                                       А</a:t>
            </a:r>
            <a:r>
              <a:rPr lang="ru-RU" sz="1800" dirty="0"/>
              <a:t>. Лопатина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                                                                      «</a:t>
            </a:r>
            <a:r>
              <a:rPr lang="ru-RU" sz="1800" dirty="0"/>
              <a:t>Приключения маленькой капельки воды», </a:t>
            </a:r>
            <a:r>
              <a:rPr lang="ru-RU" sz="1800" dirty="0" smtClean="0"/>
              <a:t>                                    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                                                                      «</a:t>
            </a:r>
            <a:r>
              <a:rPr lang="ru-RU" sz="1800" dirty="0"/>
              <a:t>Сказки матушки Земли»</a:t>
            </a:r>
          </a:p>
          <a:p>
            <a:pPr marL="0" indent="0">
              <a:buNone/>
            </a:pPr>
            <a:r>
              <a:rPr lang="ru-RU" sz="1800" dirty="0" smtClean="0"/>
              <a:t>                                                                               Т</a:t>
            </a:r>
            <a:r>
              <a:rPr lang="ru-RU" sz="1800" dirty="0"/>
              <a:t>. А. Шорыгина «Экологические сказки»</a:t>
            </a:r>
          </a:p>
          <a:p>
            <a:pPr marL="0" indent="0">
              <a:buNone/>
            </a:pPr>
            <a:r>
              <a:rPr lang="ru-RU" sz="1800" dirty="0" smtClean="0"/>
              <a:t>                                                                          Н</a:t>
            </a:r>
            <a:r>
              <a:rPr lang="ru-RU" sz="1800" dirty="0"/>
              <a:t>. А. Рыжова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                                                                «</a:t>
            </a:r>
            <a:r>
              <a:rPr lang="ru-RU" sz="1800" dirty="0"/>
              <a:t>Не просто сказки</a:t>
            </a:r>
            <a:r>
              <a:rPr lang="ru-RU" sz="1800" dirty="0" smtClean="0"/>
              <a:t>»,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                                                                </a:t>
            </a:r>
            <a:r>
              <a:rPr lang="ru-RU" sz="1800" dirty="0"/>
              <a:t>«Природа – наше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                                                                                богатство»</a:t>
            </a:r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                                                                 </a:t>
            </a:r>
            <a:endParaRPr lang="ru-RU" sz="1800" dirty="0"/>
          </a:p>
          <a:p>
            <a:pPr marL="0" indent="0">
              <a:buNone/>
            </a:pPr>
            <a:r>
              <a:rPr lang="ru-RU" sz="1800" dirty="0"/>
              <a:t>В. И. </a:t>
            </a:r>
            <a:r>
              <a:rPr lang="ru-RU" sz="1800" dirty="0" err="1"/>
              <a:t>Чернякова</a:t>
            </a:r>
            <a:r>
              <a:rPr lang="ru-RU" sz="1800" dirty="0"/>
              <a:t> «Письма из леса»</a:t>
            </a:r>
          </a:p>
          <a:p>
            <a:pPr marL="0" indent="0">
              <a:buNone/>
            </a:pPr>
            <a:r>
              <a:rPr lang="ru-RU" sz="1800" dirty="0" smtClean="0"/>
              <a:t>В</a:t>
            </a:r>
            <a:r>
              <a:rPr lang="ru-RU" sz="1800" dirty="0"/>
              <a:t>. Бианки «Хвосты», «Игры и пляски», «Подкидыш»,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                                                          «</a:t>
            </a:r>
            <a:r>
              <a:rPr lang="ru-RU" sz="1800" dirty="0"/>
              <a:t>Теремок», «Поганки»</a:t>
            </a:r>
          </a:p>
          <a:p>
            <a:pPr marL="0" indent="0">
              <a:buNone/>
            </a:pPr>
            <a:r>
              <a:rPr lang="ru-RU" sz="1800" dirty="0"/>
              <a:t>М. Пришвин «Золотой луг», «Ёж», «</a:t>
            </a:r>
            <a:r>
              <a:rPr lang="ru-RU" sz="1800" dirty="0" err="1"/>
              <a:t>Лисичкин</a:t>
            </a:r>
            <a:r>
              <a:rPr lang="ru-RU" sz="1800" dirty="0"/>
              <a:t> хлеб»,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                                                                        «</a:t>
            </a:r>
            <a:r>
              <a:rPr lang="ru-RU" sz="1800" dirty="0"/>
              <a:t>Ребята и утята».</a:t>
            </a:r>
          </a:p>
          <a:p>
            <a:pPr marL="0" indent="0">
              <a:buNone/>
            </a:pPr>
            <a:r>
              <a:rPr lang="ru-RU" sz="1800" dirty="0"/>
              <a:t>Г. </a:t>
            </a:r>
            <a:r>
              <a:rPr lang="ru-RU" sz="1800" dirty="0" err="1"/>
              <a:t>Скребицкий</a:t>
            </a:r>
            <a:r>
              <a:rPr lang="ru-RU" sz="1800" dirty="0"/>
              <a:t> «На лесной полянке», «В зимнюю стужу»</a:t>
            </a:r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931" y="2175320"/>
            <a:ext cx="3074069" cy="466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4067944" cy="3046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58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Расскажите детям о лекарственных растениях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/>
              <a:t>                                                       Расскажем </a:t>
            </a:r>
            <a:r>
              <a:rPr lang="ru-RU" sz="2000" dirty="0"/>
              <a:t>детям о лекарственных растениях. </a:t>
            </a:r>
            <a:r>
              <a:rPr lang="ru-RU" sz="2000" dirty="0" smtClean="0"/>
              <a:t>Какие</a:t>
            </a:r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          </a:t>
            </a:r>
            <a:r>
              <a:rPr lang="ru-RU" sz="2000" dirty="0"/>
              <a:t>растения называют лекарственными, как их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          правильно </a:t>
            </a:r>
            <a:r>
              <a:rPr lang="ru-RU" sz="2000" dirty="0"/>
              <a:t>собирать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   </a:t>
            </a:r>
            <a:r>
              <a:rPr lang="ru-RU" sz="2000" dirty="0"/>
              <a:t>Научить детей </a:t>
            </a:r>
            <a:r>
              <a:rPr lang="ru-RU" sz="2000" dirty="0" smtClean="0"/>
              <a:t>различать</a:t>
            </a:r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    </a:t>
            </a:r>
            <a:r>
              <a:rPr lang="ru-RU" sz="2000" dirty="0"/>
              <a:t>лекарственные травы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   и </a:t>
            </a:r>
            <a:r>
              <a:rPr lang="ru-RU" sz="2000" dirty="0"/>
              <a:t>воспитывать </a:t>
            </a:r>
            <a:r>
              <a:rPr lang="ru-RU" sz="2000" dirty="0" smtClean="0"/>
              <a:t>бережное</a:t>
            </a:r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                                           </a:t>
            </a:r>
            <a:r>
              <a:rPr lang="ru-RU" sz="2000" dirty="0"/>
              <a:t>отношение к природе.</a:t>
            </a:r>
          </a:p>
          <a:p>
            <a:pPr marL="0" indent="0">
              <a:buNone/>
            </a:pPr>
            <a:r>
              <a:rPr lang="ru-RU" sz="2000" dirty="0"/>
              <a:t>Когда мы болеем, то не всегда нужно бежать за  </a:t>
            </a:r>
            <a:r>
              <a:rPr lang="ru-RU" sz="2000" dirty="0" smtClean="0"/>
              <a:t>                                      </a:t>
            </a:r>
          </a:p>
          <a:p>
            <a:pPr marL="0" indent="0">
              <a:buNone/>
            </a:pPr>
            <a:r>
              <a:rPr lang="ru-RU" sz="2000" dirty="0" smtClean="0"/>
              <a:t>таблетками </a:t>
            </a:r>
            <a:r>
              <a:rPr lang="ru-RU" sz="2000" dirty="0"/>
              <a:t>в аптеку. Нас окружает </a:t>
            </a:r>
            <a:r>
              <a:rPr lang="ru-RU" sz="2000" dirty="0" smtClean="0"/>
              <a:t>много</a:t>
            </a:r>
          </a:p>
          <a:p>
            <a:pPr marL="0" indent="0">
              <a:buNone/>
            </a:pPr>
            <a:r>
              <a:rPr lang="ru-RU" sz="2000" dirty="0" smtClean="0"/>
              <a:t> </a:t>
            </a:r>
            <a:r>
              <a:rPr lang="ru-RU" sz="2000" dirty="0"/>
              <a:t>растений, которыми можно лечиться.</a:t>
            </a:r>
          </a:p>
          <a:p>
            <a:pPr marL="0" indent="0">
              <a:buNone/>
            </a:pPr>
            <a:r>
              <a:rPr lang="ru-RU" sz="2000" dirty="0"/>
              <a:t>Растения, которые используются для лечения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разных </a:t>
            </a:r>
            <a:r>
              <a:rPr lang="ru-RU" sz="2000" dirty="0"/>
              <a:t>заболеваний, называются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лекарственными</a:t>
            </a:r>
            <a:r>
              <a:rPr lang="ru-RU" sz="2000" dirty="0"/>
              <a:t>. Какие растения относятся к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лекарственным</a:t>
            </a:r>
            <a:r>
              <a:rPr lang="ru-RU" sz="2000" dirty="0"/>
              <a:t>?</a:t>
            </a:r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2070765"/>
            <a:ext cx="35718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4" y="908720"/>
            <a:ext cx="2711696" cy="269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065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7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97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" y="0"/>
            <a:ext cx="455126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652" y="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24944"/>
            <a:ext cx="4923692" cy="442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 descr="https://cloud.prezentacii.org/18/11/100754/images/screen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2268"/>
            <a:ext cx="4211960" cy="345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08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fs00.infourok.ru/images/doc/259/264515/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44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im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54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280</Words>
  <Application>Microsoft Office PowerPoint</Application>
  <PresentationFormat>Экран (4:3)</PresentationFormat>
  <Paragraphs>41</Paragraphs>
  <Slides>11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              «Ручеёк » - экологическая акция</vt:lpstr>
      <vt:lpstr>Презентация PowerPoint</vt:lpstr>
      <vt:lpstr>Презентация PowerPoint</vt:lpstr>
      <vt:lpstr>Почитайте детям</vt:lpstr>
      <vt:lpstr>Расскажите детям о лекарственных растениях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Уважаемые родители!  Приближается лето, поговорите с детьми о безопасности вблизи водоёмов.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Victor</dc:creator>
  <cp:lastModifiedBy>Victor</cp:lastModifiedBy>
  <cp:revision>56</cp:revision>
  <dcterms:created xsi:type="dcterms:W3CDTF">2020-05-17T07:41:03Z</dcterms:created>
  <dcterms:modified xsi:type="dcterms:W3CDTF">2020-05-17T09:58:27Z</dcterms:modified>
</cp:coreProperties>
</file>