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5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eloevo-kor.ru/wp-content/uploads/2018/12/3_20131128_192510753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70293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290775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Секретная операция </a:t>
            </a:r>
            <a:r>
              <a:rPr lang="ru-RU" sz="8800" b="1" dirty="0" smtClean="0">
                <a:solidFill>
                  <a:srgbClr val="0070C0"/>
                </a:solidFill>
              </a:rPr>
              <a:t>«Снежная сказка»</a:t>
            </a:r>
            <a:endParaRPr lang="ru-RU" sz="8800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4869160"/>
            <a:ext cx="4536504" cy="1584176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МАДОУ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/с № 118 города Тюмени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Презентацию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 воспитатель:</a:t>
            </a:r>
          </a:p>
          <a:p>
            <a:pPr algn="r"/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Гусельникова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Лариса Станиславовна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beloevo-kor.ru/wp-content/uploads/2018/12/3_20131128_192510753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70293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Горка</a:t>
            </a:r>
            <a:br>
              <a:rPr lang="ru-RU" sz="4000" b="1" dirty="0" smtClean="0">
                <a:solidFill>
                  <a:srgbClr val="0070C0"/>
                </a:solidFill>
              </a:rPr>
            </a:br>
            <a:r>
              <a:rPr lang="ru-RU" sz="2200" b="1" dirty="0" smtClean="0"/>
              <a:t>Смелей катись  с горы дружок, </a:t>
            </a:r>
            <a:br>
              <a:rPr lang="ru-RU" sz="2200" b="1" dirty="0" smtClean="0"/>
            </a:br>
            <a:r>
              <a:rPr lang="ru-RU" sz="2200" b="1" dirty="0" smtClean="0"/>
              <a:t>А как скатился не зевай,</a:t>
            </a:r>
            <a:br>
              <a:rPr lang="ru-RU" sz="2200" b="1" dirty="0" smtClean="0"/>
            </a:br>
            <a:r>
              <a:rPr lang="ru-RU" sz="2200" b="1" dirty="0" smtClean="0"/>
              <a:t> Скорее с горки убегай!</a:t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>
              <a:solidFill>
                <a:srgbClr val="0070C0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9845" y="2276872"/>
            <a:ext cx="5664203" cy="424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beloevo-kor.ru/wp-content/uploads/2018/12/3_20131128_192510753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70293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В оформлении были использованы:</a:t>
            </a:r>
            <a:br>
              <a:rPr lang="ru-RU" sz="2000" b="1" dirty="0" smtClean="0"/>
            </a:br>
            <a:r>
              <a:rPr lang="ru-RU" sz="2000" b="1" dirty="0" smtClean="0"/>
              <a:t>много снега, вода, флажки, элементы мозаики, цветные пищевые красители.</a:t>
            </a:r>
            <a:br>
              <a:rPr lang="ru-RU" sz="2000" b="1" dirty="0" smtClean="0"/>
            </a:br>
            <a:r>
              <a:rPr lang="ru-RU" sz="2000" b="1" dirty="0" smtClean="0"/>
              <a:t>В постройке участвовали:</a:t>
            </a:r>
            <a:br>
              <a:rPr lang="ru-RU" sz="2000" b="1" dirty="0" smtClean="0"/>
            </a:br>
            <a:r>
              <a:rPr lang="ru-RU" sz="2000" b="1" dirty="0" smtClean="0"/>
              <a:t>Семья </a:t>
            </a:r>
            <a:r>
              <a:rPr lang="ru-RU" sz="2000" b="1" dirty="0" err="1" smtClean="0"/>
              <a:t>Жалиловых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Семья Ивановых</a:t>
            </a:r>
            <a:br>
              <a:rPr lang="ru-RU" sz="2000" b="1" dirty="0" smtClean="0"/>
            </a:br>
            <a:r>
              <a:rPr lang="ru-RU" sz="2000" b="1" dirty="0" smtClean="0"/>
              <a:t>Семья Львовых</a:t>
            </a:r>
            <a:br>
              <a:rPr lang="ru-RU" sz="2000" b="1" dirty="0" smtClean="0"/>
            </a:br>
            <a:r>
              <a:rPr lang="ru-RU" sz="2000" b="1" dirty="0" smtClean="0"/>
              <a:t>Семья </a:t>
            </a:r>
            <a:r>
              <a:rPr lang="ru-RU" sz="2000" b="1" dirty="0" err="1" smtClean="0"/>
              <a:t>Бибиных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Семья </a:t>
            </a:r>
            <a:r>
              <a:rPr lang="ru-RU" sz="2000" b="1" dirty="0" err="1" smtClean="0"/>
              <a:t>Яушевых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Семья Шумковых</a:t>
            </a:r>
            <a:br>
              <a:rPr lang="ru-RU" sz="2000" b="1" dirty="0" smtClean="0"/>
            </a:br>
            <a:r>
              <a:rPr lang="ru-RU" sz="2000" b="1" dirty="0" smtClean="0"/>
              <a:t>Семья Полуяновых</a:t>
            </a:r>
            <a:br>
              <a:rPr lang="ru-RU" sz="2000" b="1" dirty="0" smtClean="0"/>
            </a:br>
            <a:r>
              <a:rPr lang="ru-RU" sz="2000" b="1" dirty="0" smtClean="0"/>
              <a:t>Семья Рыбниковых</a:t>
            </a:r>
            <a:br>
              <a:rPr lang="ru-RU" sz="2000" b="1" dirty="0" smtClean="0"/>
            </a:br>
            <a:r>
              <a:rPr lang="ru-RU" sz="2000" b="1" dirty="0" smtClean="0"/>
              <a:t>Семья </a:t>
            </a:r>
            <a:r>
              <a:rPr lang="ru-RU" sz="2000" b="1" dirty="0" err="1" smtClean="0"/>
              <a:t>Чамеевых</a:t>
            </a:r>
            <a:r>
              <a:rPr lang="ru-RU" sz="2000" b="1" dirty="0" smtClean="0"/>
              <a:t> </a:t>
            </a: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Выполнено 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секретное задание,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Спасибо Вам за внимание!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eloevo-kor.ru/wp-content/uploads/2018/12/3_20131128_192510753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70293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План стратегических построек на участке подготовительной группы «Ромашка»</a:t>
            </a:r>
            <a:b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Секретная операция «Снежная сказка»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15816" y="2060848"/>
            <a:ext cx="5770984" cy="4536504"/>
          </a:xfrm>
        </p:spPr>
        <p:txBody>
          <a:bodyPr>
            <a:normAutofit fontScale="47500" lnSpcReduction="2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</a:t>
            </a:r>
          </a:p>
          <a:p>
            <a:pPr>
              <a:buNone/>
            </a:pPr>
            <a:r>
              <a:rPr lang="ru-RU" dirty="0" smtClean="0"/>
              <a:t>                                                 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Взлетно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- посадочная полоса»</a:t>
            </a:r>
          </a:p>
          <a:p>
            <a:endParaRPr lang="ru-RU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         Полоса 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       препятствий 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2200" dirty="0" smtClean="0"/>
              <a:t>                                             </a:t>
            </a:r>
          </a:p>
          <a:p>
            <a:pPr>
              <a:buNone/>
            </a:pPr>
            <a:endParaRPr lang="ru-RU" sz="2200" dirty="0" smtClean="0"/>
          </a:p>
          <a:p>
            <a:pPr>
              <a:buNone/>
            </a:pPr>
            <a:r>
              <a:rPr lang="ru-RU" sz="2200" dirty="0" smtClean="0"/>
              <a:t>                                                                                               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горка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             </a:t>
            </a:r>
          </a:p>
          <a:p>
            <a:pPr algn="r">
              <a:buNone/>
            </a:pPr>
            <a:endParaRPr lang="ru-RU" sz="2200" dirty="0" smtClean="0"/>
          </a:p>
          <a:p>
            <a:pPr algn="r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снежная </a:t>
            </a:r>
          </a:p>
          <a:p>
            <a:pPr algn="r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крепость 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ый треугольник 4"/>
          <p:cNvSpPr/>
          <p:nvPr/>
        </p:nvSpPr>
        <p:spPr>
          <a:xfrm flipH="1">
            <a:off x="5580112" y="3212976"/>
            <a:ext cx="864096" cy="1850504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Фигура, имеющая форму буквы L 5"/>
          <p:cNvSpPr/>
          <p:nvPr/>
        </p:nvSpPr>
        <p:spPr>
          <a:xfrm>
            <a:off x="7668344" y="2852936"/>
            <a:ext cx="986408" cy="2930624"/>
          </a:xfrm>
          <a:prstGeom prst="corner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Арка 6"/>
          <p:cNvSpPr/>
          <p:nvPr/>
        </p:nvSpPr>
        <p:spPr>
          <a:xfrm>
            <a:off x="3419872" y="2708920"/>
            <a:ext cx="648072" cy="698376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Арка 7"/>
          <p:cNvSpPr/>
          <p:nvPr/>
        </p:nvSpPr>
        <p:spPr>
          <a:xfrm>
            <a:off x="3419872" y="2996952"/>
            <a:ext cx="648072" cy="698376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Арка 8"/>
          <p:cNvSpPr/>
          <p:nvPr/>
        </p:nvSpPr>
        <p:spPr>
          <a:xfrm>
            <a:off x="3419872" y="3284984"/>
            <a:ext cx="648072" cy="698376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Арка 9"/>
          <p:cNvSpPr/>
          <p:nvPr/>
        </p:nvSpPr>
        <p:spPr>
          <a:xfrm>
            <a:off x="3419872" y="3501008"/>
            <a:ext cx="648072" cy="698376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Арка 10"/>
          <p:cNvSpPr/>
          <p:nvPr/>
        </p:nvSpPr>
        <p:spPr>
          <a:xfrm>
            <a:off x="3419872" y="3789040"/>
            <a:ext cx="648072" cy="698376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76056" y="2204864"/>
            <a:ext cx="23042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4572000" y="3212976"/>
            <a:ext cx="288032" cy="33833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572000" y="3789040"/>
            <a:ext cx="288032" cy="338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572000" y="4365104"/>
            <a:ext cx="360040" cy="3383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4644008" y="4869160"/>
            <a:ext cx="288032" cy="33833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644008" y="5373216"/>
            <a:ext cx="288032" cy="338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ирог 17"/>
          <p:cNvSpPr/>
          <p:nvPr/>
        </p:nvSpPr>
        <p:spPr>
          <a:xfrm>
            <a:off x="3347864" y="5157192"/>
            <a:ext cx="914400" cy="914400"/>
          </a:xfrm>
          <a:prstGeom prst="p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«Кот – бегемот»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eloevo-kor.ru/wp-content/uploads/2018/12/3_20131128_192510753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70293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Кот – бегемот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sz="2000" b="1" dirty="0" smtClean="0"/>
              <a:t>Для отработки навыков метания, вот</a:t>
            </a:r>
            <a:br>
              <a:rPr lang="ru-RU" sz="2000" b="1" dirty="0" smtClean="0"/>
            </a:br>
            <a:r>
              <a:rPr lang="ru-RU" sz="2000" b="1" dirty="0" smtClean="0"/>
              <a:t> Нам поможет «Кот – бегемот».</a:t>
            </a:r>
            <a:br>
              <a:rPr lang="ru-RU" sz="2000" b="1" dirty="0" smtClean="0"/>
            </a:br>
            <a:r>
              <a:rPr lang="ru-RU" sz="2000" b="1" dirty="0" smtClean="0"/>
              <a:t>Бери снаряд, смелей бросай</a:t>
            </a:r>
            <a:br>
              <a:rPr lang="ru-RU" sz="2000" b="1" dirty="0" smtClean="0"/>
            </a:br>
            <a:r>
              <a:rPr lang="ru-RU" sz="2000" b="1" dirty="0" smtClean="0"/>
              <a:t>По сторонам ты не зевай.</a:t>
            </a:r>
            <a:br>
              <a:rPr lang="ru-RU" sz="2000" b="1" dirty="0" smtClean="0"/>
            </a:br>
            <a:r>
              <a:rPr lang="ru-RU" sz="2000" b="1" dirty="0" smtClean="0"/>
              <a:t>Точно в цель, точно в рот</a:t>
            </a:r>
            <a:br>
              <a:rPr lang="ru-RU" sz="2000" b="1" dirty="0" smtClean="0"/>
            </a:br>
            <a:r>
              <a:rPr lang="ru-RU" sz="2000" b="1" dirty="0" smtClean="0"/>
              <a:t>Проглотит все «Кот – бегемот»</a:t>
            </a:r>
            <a:br>
              <a:rPr lang="ru-RU" sz="2000" b="1" dirty="0" smtClean="0"/>
            </a:br>
            <a:endParaRPr lang="ru-RU" sz="2000" b="1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519198"/>
            <a:ext cx="6076432" cy="408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beloevo-kor.ru/wp-content/uploads/2018/12/3_20131128_192510753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399"/>
            <a:ext cx="9144000" cy="7029399"/>
          </a:xfrm>
          <a:prstGeom prst="rect">
            <a:avLst/>
          </a:prstGeom>
          <a:noFill/>
        </p:spPr>
      </p:pic>
      <p:pic>
        <p:nvPicPr>
          <p:cNvPr id="5" name="Picture 2" descr="http://beloevo-kor.ru/wp-content/uploads/2018/12/3_20131128_192510753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70293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Снежная крепость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Вход.</a:t>
            </a:r>
            <a:r>
              <a:rPr lang="ru-RU" sz="2200" b="1" dirty="0" smtClean="0">
                <a:solidFill>
                  <a:srgbClr val="0070C0"/>
                </a:solidFill>
              </a:rPr>
              <a:t/>
            </a:r>
            <a:br>
              <a:rPr lang="ru-RU" sz="2200" b="1" dirty="0" smtClean="0">
                <a:solidFill>
                  <a:srgbClr val="0070C0"/>
                </a:solidFill>
              </a:rPr>
            </a:br>
            <a:r>
              <a:rPr lang="ru-RU" sz="2200" b="1" dirty="0" smtClean="0"/>
              <a:t>Враг не пройдет, охрана не спит</a:t>
            </a:r>
            <a:br>
              <a:rPr lang="ru-RU" sz="2200" b="1" dirty="0" smtClean="0"/>
            </a:br>
            <a:r>
              <a:rPr lang="ru-RU" sz="2200" b="1" dirty="0" smtClean="0"/>
              <a:t>Снежную крепость она защитит.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132856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eloevo-kor.ru/wp-content/uploads/2018/12/3_20131128_192510753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70293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Снежная крепость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00200"/>
            <a:ext cx="8352927" cy="512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beloevo-kor.ru/wp-content/uploads/2018/12/3_20131128_192510753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70293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Стены у крепости высоки и крепки</a:t>
            </a:r>
            <a:br>
              <a:rPr lang="ru-RU" sz="2000" b="1" dirty="0" smtClean="0"/>
            </a:br>
            <a:r>
              <a:rPr lang="ru-RU" sz="2000" b="1" dirty="0" smtClean="0"/>
              <a:t>Нам не страшны любые враги!</a:t>
            </a:r>
            <a:endParaRPr lang="ru-RU" sz="2000" b="1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204864"/>
            <a:ext cx="5760000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beloevo-kor.ru/wp-content/uploads/2018/12/3_20131128_192510753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70293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Взлетно-посадочная полоса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sz="2000" b="1" dirty="0" smtClean="0"/>
              <a:t>Горят огни посадочной полосы</a:t>
            </a:r>
            <a:br>
              <a:rPr lang="ru-RU" sz="2000" b="1" dirty="0" smtClean="0"/>
            </a:br>
            <a:r>
              <a:rPr lang="ru-RU" sz="2000" b="1" dirty="0" smtClean="0"/>
              <a:t>Чтоб самолеты спокойно сесть смогли.</a:t>
            </a:r>
            <a:br>
              <a:rPr lang="ru-RU" sz="2000" b="1" dirty="0" smtClean="0"/>
            </a:br>
            <a:r>
              <a:rPr lang="ru-RU" sz="2000" b="1" dirty="0" smtClean="0"/>
              <a:t>Наши пилоты асы</a:t>
            </a:r>
            <a:br>
              <a:rPr lang="ru-RU" sz="2000" b="1" dirty="0" smtClean="0"/>
            </a:br>
            <a:r>
              <a:rPr lang="ru-RU" sz="2000" b="1" dirty="0" smtClean="0"/>
              <a:t>Им под силу любые выкрутасы.</a:t>
            </a:r>
            <a:br>
              <a:rPr lang="ru-RU" sz="2000" b="1" dirty="0" smtClean="0"/>
            </a:br>
            <a:r>
              <a:rPr lang="ru-RU" sz="2000" b="1" dirty="0" smtClean="0"/>
              <a:t>(дорожка для отработки навыков скольжения)</a:t>
            </a:r>
            <a:br>
              <a:rPr lang="ru-RU" sz="2000" b="1" dirty="0" smtClean="0"/>
            </a:br>
            <a:endParaRPr lang="ru-RU" b="1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276872"/>
            <a:ext cx="5760000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beloevo-kor.ru/wp-content/uploads/2018/12/3_20131128_192510753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70293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3833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Полоса препятствий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sz="2200" b="1" dirty="0" smtClean="0"/>
              <a:t>Валы и снега у нас не спроста</a:t>
            </a:r>
            <a:br>
              <a:rPr lang="ru-RU" sz="2200" b="1" dirty="0" smtClean="0"/>
            </a:br>
            <a:r>
              <a:rPr lang="ru-RU" sz="2200" b="1" dirty="0" smtClean="0"/>
              <a:t>Прыгай смелей через них детвора</a:t>
            </a:r>
            <a:br>
              <a:rPr lang="ru-RU" sz="2200" b="1" dirty="0" smtClean="0"/>
            </a:br>
            <a:r>
              <a:rPr lang="ru-RU" sz="2200" b="1" dirty="0" smtClean="0"/>
              <a:t>Ноги в коленях сгибай и вперед!</a:t>
            </a:r>
            <a:br>
              <a:rPr lang="ru-RU" sz="2200" b="1" dirty="0" smtClean="0"/>
            </a:br>
            <a:r>
              <a:rPr lang="ru-RU" sz="2200" b="1" dirty="0" smtClean="0"/>
              <a:t>Вот для прыжков настал черед.</a:t>
            </a:r>
            <a:br>
              <a:rPr lang="ru-RU" sz="2200" b="1" dirty="0" smtClean="0"/>
            </a:br>
            <a:r>
              <a:rPr lang="ru-RU" sz="2200" b="1" dirty="0" smtClean="0"/>
              <a:t>А после смелее вставай на валы,</a:t>
            </a:r>
            <a:br>
              <a:rPr lang="ru-RU" sz="2200" b="1" dirty="0" smtClean="0"/>
            </a:br>
            <a:r>
              <a:rPr lang="ru-RU" sz="2200" b="1" dirty="0" smtClean="0"/>
              <a:t>Да только смотри, не упади!</a:t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200" b="1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9" y="2636912"/>
            <a:ext cx="5280160" cy="396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eloevo-kor.ru/wp-content/uploads/2018/12/3_20131128_192510753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70293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Все препятствия в пути</a:t>
            </a:r>
            <a:br>
              <a:rPr lang="ru-RU" sz="2000" b="1" dirty="0" smtClean="0"/>
            </a:br>
            <a:r>
              <a:rPr lang="ru-RU" sz="2000" b="1" dirty="0" smtClean="0"/>
              <a:t>Сможем мы обойти.</a:t>
            </a:r>
            <a:br>
              <a:rPr lang="ru-RU" sz="2000" b="1" dirty="0" smtClean="0"/>
            </a:br>
            <a:endParaRPr lang="ru-RU" sz="2000" b="1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564904"/>
            <a:ext cx="5280160" cy="396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79</Words>
  <Application>Microsoft Office PowerPoint</Application>
  <PresentationFormat>Экран (4:3)</PresentationFormat>
  <Paragraphs>43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Секретная операция «Снежная сказка»</vt:lpstr>
      <vt:lpstr>План стратегических построек на участке подготовительной группы «Ромашка» Секретная операция «Снежная сказка»</vt:lpstr>
      <vt:lpstr>Кот – бегемот Для отработки навыков метания, вот  Нам поможет «Кот – бегемот». Бери снаряд, смелей бросай По сторонам ты не зевай. Точно в цель, точно в рот Проглотит все «Кот – бегемот» </vt:lpstr>
      <vt:lpstr>Снежная крепость Вход. Враг не пройдет, охрана не спит Снежную крепость она защитит. </vt:lpstr>
      <vt:lpstr>Снежная крепость</vt:lpstr>
      <vt:lpstr>Стены у крепости высоки и крепки Нам не страшны любые враги!</vt:lpstr>
      <vt:lpstr>Взлетно-посадочная полоса Горят огни посадочной полосы Чтоб самолеты спокойно сесть смогли. Наши пилоты асы Им под силу любые выкрутасы. (дорожка для отработки навыков скольжения) </vt:lpstr>
      <vt:lpstr>Полоса препятствий Валы и снега у нас не спроста Прыгай смелей через них детвора Ноги в коленях сгибай и вперед! Вот для прыжков настал черед. А после смелее вставай на валы, Да только смотри, не упади!    </vt:lpstr>
      <vt:lpstr>Все препятствия в пути Сможем мы обойти. </vt:lpstr>
      <vt:lpstr>Горка Смелей катись  с горы дружок,  А как скатился не зевай,  Скорее с горки убегай!  </vt:lpstr>
      <vt:lpstr>В оформлении были использованы: много снега, вода, флажки, элементы мозаики, цветные пищевые красители. В постройке участвовали: Семья Жалиловых Семья Ивановых Семья Львовых Семья Бибиных Семья Яушевых Семья Шумковых Семья Полуяновых Семья Рыбниковых Семья Чамеевых  Выполнено  секретное задание, Спасибо Вам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«Зимние забавы»</dc:title>
  <dc:creator>Пк</dc:creator>
  <cp:lastModifiedBy>Пк</cp:lastModifiedBy>
  <cp:revision>40</cp:revision>
  <dcterms:created xsi:type="dcterms:W3CDTF">2021-01-24T10:17:01Z</dcterms:created>
  <dcterms:modified xsi:type="dcterms:W3CDTF">2021-02-19T22:03:11Z</dcterms:modified>
</cp:coreProperties>
</file>