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331-CD36-48BF-BAF3-57CA7212735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2CB-1D02-4070-AB74-150FF79D5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331-CD36-48BF-BAF3-57CA7212735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2CB-1D02-4070-AB74-150FF79D5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331-CD36-48BF-BAF3-57CA7212735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2CB-1D02-4070-AB74-150FF79D5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331-CD36-48BF-BAF3-57CA7212735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2CB-1D02-4070-AB74-150FF79D5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331-CD36-48BF-BAF3-57CA7212735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2CB-1D02-4070-AB74-150FF79D5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331-CD36-48BF-BAF3-57CA7212735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2CB-1D02-4070-AB74-150FF79D5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331-CD36-48BF-BAF3-57CA7212735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2CB-1D02-4070-AB74-150FF79D5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331-CD36-48BF-BAF3-57CA7212735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2CB-1D02-4070-AB74-150FF79D5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331-CD36-48BF-BAF3-57CA7212735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2CB-1D02-4070-AB74-150FF79D5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331-CD36-48BF-BAF3-57CA7212735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2CB-1D02-4070-AB74-150FF79D5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331-CD36-48BF-BAF3-57CA7212735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2CB-1D02-4070-AB74-150FF79D5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6331-CD36-48BF-BAF3-57CA7212735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E2CB-1D02-4070-AB74-150FF79D5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2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2/1580573275_33-p-foni-so-zvezdami-v-svetlikh-tonakh-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9" y="-65103"/>
            <a:ext cx="9257591" cy="694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aratov.fas.gov.ru/sites/saratov.f.isfb.ru/files/images/20191204133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6" y="40466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2/1580573275_33-p-foni-so-zvezdami-v-svetlikh-tonakh-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91" y="0"/>
            <a:ext cx="9257591" cy="694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апреля в детском саду прошел проект                                                «ЧТО Я ЗНАЮ О КОСМОСЕ»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Способствовать формированию у детей понятий «Планета Земля – какая она?», «Планеты солнечной системы», «Герои космоса», «Звезды и созвездия»;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Способствовать расширению и углублению представлений об окружающем мире Земли, о роли человека в ее экосистеме;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Подвести к пониманию уникальности нашей планеты, так как только на ней есть жизнь;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Воспитывать уважение и любовь к Земле, как к космическому чуду, дающему все необходимое для жизни, а также чувство гордости за историю своей планеты, за достижения отечественных ученых, конструкторов, космонавтов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8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2/1580573275_33-p-foni-so-zvezdami-v-svetlikh-tonakh-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9" y="-65103"/>
            <a:ext cx="9257591" cy="694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течение проекта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мы рассматривали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иллюстрации и энциклопедии по теме «Космос», читали художественные произведения о космосе, беседовали о звездах, солнечной системе, космонавтах, астронавтах,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рисовали «В глубинах космоса», «Галактика», «Далекие миры – неизвестные планеты», лепили «Пришельцев из космоса», играли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подвижные игры «Мы становимся все выше», «Путаница», «Перегрузка и невесомость», «Найди себе пару», «Космический полет», «Ждут нас быстрые ракеты», «Космонавты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», путешествовали с Незнайкой по планетам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580481" cy="266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3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573275_33-p-foni-so-zvezdami-v-svetlikh-tonakh-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9" y="-153593"/>
            <a:ext cx="9375509" cy="70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подготовительная 19-20\на сайт\ФОТО\космос\изображение_viber_2020-04-11_13-24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084"/>
            <a:ext cx="2755479" cy="367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5131"/>
            <a:ext cx="239771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25" y="4149080"/>
            <a:ext cx="7092280" cy="25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81" y="1096888"/>
            <a:ext cx="2775121" cy="204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3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573275_33-p-foni-so-zvezdami-v-svetlikh-tonakh-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9" y="-65103"/>
            <a:ext cx="9266989" cy="695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502049" cy="218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37" y="254891"/>
            <a:ext cx="2910327" cy="223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49342"/>
            <a:ext cx="2400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94"/>
            <a:ext cx="3227512" cy="18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37" y="4365104"/>
            <a:ext cx="3158079" cy="214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573275_33-p-foni-so-zvezdami-v-svetlikh-tonakh-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9" y="-153593"/>
            <a:ext cx="9375509" cy="70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188"/>
            <a:ext cx="3240360" cy="447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8918"/>
            <a:ext cx="5169099" cy="23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41" y="2761251"/>
            <a:ext cx="2095467" cy="372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13" y="2761251"/>
            <a:ext cx="2727432" cy="36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2/1580573275_33-p-foni-so-zvezdami-v-svetlikh-tonakh-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9" y="-153593"/>
            <a:ext cx="9375509" cy="70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вы дома не скучайте</a:t>
            </a:r>
            <a:r>
              <a:rPr lang="ru-RU" dirty="0" smtClean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лучше с нами </a:t>
            </a:r>
            <a:r>
              <a:rPr lang="ru-RU" dirty="0" smtClean="0"/>
              <a:t>поиграйте!</a:t>
            </a:r>
            <a:endParaRPr lang="ru-RU" dirty="0"/>
          </a:p>
        </p:txBody>
      </p:sp>
      <p:pic>
        <p:nvPicPr>
          <p:cNvPr id="10242" name="Picture 2" descr="https://avatars.mds.yandex.net/get-pdb/1946598/34bd673d-fbff-41a9-a821-28b29cf34527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2" y="1433554"/>
            <a:ext cx="2054033" cy="24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pinimg.com/736x/15/54/b3/1554b39eae2f0debfd959ec76fd574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9" y="4149080"/>
            <a:ext cx="2124580" cy="25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r1.nubex.ru/s5020-f3e/f9671_b1/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92221"/>
            <a:ext cx="280831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4.infourok.ru/uploads/ex/11da/00056909-27ae4d3f/img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69" y="2060961"/>
            <a:ext cx="2507664" cy="33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573275_33-p-foni-so-zvezdami-v-svetlikh-tonakh-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9" y="-153593"/>
            <a:ext cx="9375509" cy="70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data24.i.gallery.ru/albums/gallery/365615-20c9e-69605265-m750x740-ud5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2650025" cy="37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data24.i.gallery.ru/albums/gallery/365615-1633a-69605262-m750x740-uc38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97" y="2692029"/>
            <a:ext cx="2651536" cy="37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data24.i.gallery.ru/albums/gallery/365615-b2541-69605263-m750x740-u1fe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7771"/>
            <a:ext cx="2677056" cy="37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2/1580573275_33-p-foni-so-zvezdami-v-svetlikh-tonakh-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9" y="-153593"/>
            <a:ext cx="9375509" cy="70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СПАСИБО,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БЫЛИ С НАМИ!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avatars.mds.yandex.net/get-zen_doc/1926164/pub_5dc28d8ef557d000b003b940_5dc28d9e027a1500c3565545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7200800" cy="367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    С 5 по 9 апреля в детском саду прошел проект                                                «ЧТО Я ЗНАЮ О КОСМОСЕ» Задачи:  - Способствовать формированию у детей понятий «Планета Земля – какая она?», «Планеты солнечной системы», «Герои космоса», «Звезды и созвездия»; - Способствовать расширению и углублению представлений об окружающем мире Земли, о роли человека в ее экосистеме; - Подвести к пониманию уникальности нашей планеты, так как только на ней есть жизнь; - Воспитывать уважение и любовь к Земле, как к космическому чуду, дающему все необходимое для жизни, а также чувство гордости за историю своей планеты, за достижения отечественных ученых, конструкторов, космонавтов.</vt:lpstr>
      <vt:lpstr>     В течение проекта мы рассматривали иллюстрации и энциклопедии по теме «Космос», читали художественные произведения о космосе, беседовали о звездах, солнечной системе, космонавтах, астронавтах,  рисовали «В глубинах космоса», «Галактика», «Далекие миры – неизвестные планеты», лепили «Пришельцев из космоса», играли в подвижные игры «Мы становимся все выше», «Путаница», «Перегрузка и невесомость», «Найди себе пару», «Космический полет», «Ждут нас быстрые ракеты», «Космонавты», путешествовали с Незнайкой по планетам</vt:lpstr>
      <vt:lpstr>Презентация PowerPoint</vt:lpstr>
      <vt:lpstr>Презентация PowerPoint</vt:lpstr>
      <vt:lpstr>Презентация PowerPoint</vt:lpstr>
      <vt:lpstr>А вы дома не скучайте,  лучше с нами поиграйте!</vt:lpstr>
      <vt:lpstr>Презентация PowerPoint</vt:lpstr>
      <vt:lpstr>  СПАСИБО,  ЧТО  БЫЛИ С НАМИ!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2020-04-11T13:28:24Z</dcterms:created>
  <dcterms:modified xsi:type="dcterms:W3CDTF">2021-04-13T08:43:48Z</dcterms:modified>
</cp:coreProperties>
</file>