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9028-2A3E-4DF7-AF0D-14DE12B4F06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6.wav"/><Relationship Id="rId7" Type="http://schemas.openxmlformats.org/officeDocument/2006/relationships/image" Target="../media/image29.jpeg"/><Relationship Id="rId2" Type="http://schemas.openxmlformats.org/officeDocument/2006/relationships/audio" Target="file:///E:\&#1044;&#1086;&#1096;&#1082;&#1086;&#1083;&#1100;&#1085;&#1080;&#1082;&#1080;%20&#1101;&#1082;&#1086;&#1083;&#1086;&#1075;&#1080;&#1103;\&#1080;&#1075;&#1088;&#1099;%20&#1076;&#1083;&#1103;%20&#1044;&#1054;\&#1063;&#1090;&#1086;%20&#1090;&#1072;&#1082;&#1086;&#1077;%20&#1083;&#1077;&#1089;\mult_ef.mp3" TargetMode="External"/><Relationship Id="rId1" Type="http://schemas.openxmlformats.org/officeDocument/2006/relationships/audio" Target="../media/audio15.wav"/><Relationship Id="rId6" Type="http://schemas.openxmlformats.org/officeDocument/2006/relationships/image" Target="../media/image28.jpeg"/><Relationship Id="rId11" Type="http://schemas.openxmlformats.org/officeDocument/2006/relationships/image" Target="../media/image12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../media/audio17.wav"/><Relationship Id="rId1" Type="http://schemas.openxmlformats.org/officeDocument/2006/relationships/audio" Target="../media/audio15.wav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2.png"/><Relationship Id="rId4" Type="http://schemas.openxmlformats.org/officeDocument/2006/relationships/image" Target="../media/image33.jpe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8.wav"/><Relationship Id="rId7" Type="http://schemas.openxmlformats.org/officeDocument/2006/relationships/image" Target="../media/image40.gif"/><Relationship Id="rId2" Type="http://schemas.openxmlformats.org/officeDocument/2006/relationships/audio" Target="file:///E:\&#1044;&#1086;&#1096;&#1082;&#1086;&#1083;&#1100;&#1085;&#1080;&#1082;&#1080;%20&#1101;&#1082;&#1086;&#1083;&#1086;&#1075;&#1080;&#1103;\&#1080;&#1075;&#1088;&#1099;%20&#1076;&#1083;&#1103;%20&#1044;&#1054;\&#1063;&#1090;&#1086;%20&#1090;&#1072;&#1082;&#1086;&#1077;%20&#1083;&#1077;&#1089;\mult_ef.mp3" TargetMode="External"/><Relationship Id="rId1" Type="http://schemas.openxmlformats.org/officeDocument/2006/relationships/audio" Target="../media/audio15.wav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12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5" Type="http://schemas.openxmlformats.org/officeDocument/2006/relationships/image" Target="../media/image12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6" Type="http://schemas.openxmlformats.org/officeDocument/2006/relationships/image" Target="../media/image12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audio" Target="../media/audio22.wav"/><Relationship Id="rId7" Type="http://schemas.openxmlformats.org/officeDocument/2006/relationships/image" Target="../media/image56.jpeg"/><Relationship Id="rId2" Type="http://schemas.openxmlformats.org/officeDocument/2006/relationships/audio" Target="file:///E:\&#1044;&#1086;&#1096;&#1082;&#1086;&#1083;&#1100;&#1085;&#1080;&#1082;&#1080;%20&#1101;&#1082;&#1086;&#1083;&#1086;&#1075;&#1080;&#1103;\&#1080;&#1075;&#1088;&#1099;%20&#1076;&#1083;&#1103;%20&#1044;&#1054;\&#1063;&#1090;&#1086;%20&#1090;&#1072;&#1082;&#1086;&#1077;%20&#1083;&#1077;&#1089;\mult_ef.mp3" TargetMode="External"/><Relationship Id="rId1" Type="http://schemas.openxmlformats.org/officeDocument/2006/relationships/audio" Target="../media/audio15.wav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1.jpeg"/><Relationship Id="rId2" Type="http://schemas.openxmlformats.org/officeDocument/2006/relationships/audio" Target="../media/audio23.wav"/><Relationship Id="rId1" Type="http://schemas.openxmlformats.org/officeDocument/2006/relationships/audio" Target="file:///E:\&#1044;&#1086;&#1096;&#1082;&#1086;&#1083;&#1100;&#1085;&#1080;&#1082;&#1080;%20&#1101;&#1082;&#1086;&#1083;&#1086;&#1075;&#1080;&#1103;\&#1080;&#1075;&#1088;&#1099;%20&#1076;&#1083;&#1103;%20&#1044;&#1054;\&#1063;&#1090;&#1086;%20&#1090;&#1072;&#1082;&#1086;&#1077;%20&#1083;&#1077;&#1089;\007.mp3" TargetMode="External"/><Relationship Id="rId6" Type="http://schemas.openxmlformats.org/officeDocument/2006/relationships/image" Target="../media/image60.jpeg"/><Relationship Id="rId11" Type="http://schemas.openxmlformats.org/officeDocument/2006/relationships/image" Target="../media/image12.png"/><Relationship Id="rId5" Type="http://schemas.openxmlformats.org/officeDocument/2006/relationships/image" Target="../media/image59.jpeg"/><Relationship Id="rId10" Type="http://schemas.openxmlformats.org/officeDocument/2006/relationships/image" Target="../media/image63.gif"/><Relationship Id="rId4" Type="http://schemas.openxmlformats.org/officeDocument/2006/relationships/image" Target="../media/image58.jpe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44;&#1086;&#1096;&#1082;&#1086;&#1083;&#1100;&#1085;&#1080;&#1082;&#1080;%20&#1101;&#1082;&#1086;&#1083;&#1086;&#1075;&#1080;&#1103;\&#1080;&#1075;&#1088;&#1099;%20&#1076;&#1083;&#1103;%20&#1044;&#1054;\&#1063;&#1090;&#1086;%20&#1090;&#1072;&#1082;&#1086;&#1077;%20&#1083;&#1077;&#1089;\004.mp3" TargetMode="External"/><Relationship Id="rId1" Type="http://schemas.openxmlformats.org/officeDocument/2006/relationships/audio" Target="../media/audio24.wav"/><Relationship Id="rId6" Type="http://schemas.openxmlformats.org/officeDocument/2006/relationships/image" Target="../media/image65.png"/><Relationship Id="rId5" Type="http://schemas.openxmlformats.org/officeDocument/2006/relationships/image" Target="../media/image12.pn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анимация\CL-1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643445"/>
            <a:ext cx="5826916" cy="1000133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  <p:txBody>
          <a:bodyPr wrap="square" rtlCol="0">
            <a:prstTxWarp prst="textArchDow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r>
              <a:rPr lang="ru-RU" sz="6000" b="1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</a:rPr>
              <a:t>«Что такое лес?»</a:t>
            </a:r>
            <a:endParaRPr lang="ru-RU" sz="6000" b="1" dirty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2786058"/>
            <a:ext cx="790575" cy="904875"/>
          </a:xfrm>
          <a:prstGeom prst="rect">
            <a:avLst/>
          </a:prstGeom>
          <a:noFill/>
        </p:spPr>
      </p:pic>
      <p:pic>
        <p:nvPicPr>
          <p:cNvPr id="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500306"/>
            <a:ext cx="790575" cy="904875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3429000"/>
            <a:ext cx="942975" cy="1190625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МАМА\анимация\лан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214686"/>
            <a:ext cx="1755000" cy="1404000"/>
          </a:xfrm>
          <a:prstGeom prst="rect">
            <a:avLst/>
          </a:prstGeom>
          <a:noFill/>
        </p:spPr>
      </p:pic>
      <p:pic>
        <p:nvPicPr>
          <p:cNvPr id="11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3143248"/>
            <a:ext cx="942975" cy="1190625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анимация\topl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638300" cy="162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~PP596.WAV">
            <a:hlinkClick r:id="" action="ppaction://media"/>
          </p:cNvPr>
          <p:cNvPicPr>
            <a:picLocks noRot="1" noChangeAspect="1"/>
          </p:cNvPicPr>
          <p:nvPr>
            <a:wavAudioFile r:embed="rId1" name="~PP596.WAV"/>
          </p:nvPr>
        </p:nvPicPr>
        <p:blipFill>
          <a:blip r:embed="rId8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ирилл\Рабочий стол\МАМА\детские презентации\Почемучка\0_1ffd5_6b51ce97_L.jpe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285728"/>
            <a:ext cx="8352000" cy="62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5786454"/>
            <a:ext cx="487332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Мягкая трава,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4043.WAV">
            <a:hlinkClick r:id="" action="ppaction://media"/>
          </p:cNvPr>
          <p:cNvPicPr>
            <a:picLocks noRot="1" noChangeAspect="1"/>
          </p:cNvPicPr>
          <p:nvPr>
            <a:wavAudioFile r:embed="rId1" name="~PP4043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ирилл\Рабочий стол\МАМА\детские презентации\Почемучка\0_def4_aa22ad82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544000" cy="640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786454"/>
            <a:ext cx="453040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На суку сова.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710.WAV">
            <a:hlinkClick r:id="" action="ppaction://media"/>
          </p:cNvPr>
          <p:cNvPicPr>
            <a:picLocks noRot="1" noChangeAspect="1"/>
          </p:cNvPicPr>
          <p:nvPr>
            <a:wavAudioFile r:embed="rId1" name="~PP710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ирилл\Рабочий стол\МАМА\детские презентации\Почемучка\0_fc1c_9ad4407e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8640000" cy="64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5857892"/>
            <a:ext cx="807249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Ландыш серебристый,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1895.WAV">
            <a:hlinkClick r:id="" action="ppaction://media"/>
          </p:cNvPr>
          <p:cNvPicPr>
            <a:picLocks noRot="1" noChangeAspect="1"/>
          </p:cNvPicPr>
          <p:nvPr>
            <a:wavAudioFile r:embed="rId1" name="~PP1895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ирилл\Рабочий стол\МАМА\природа, фото\6147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1" y="5786454"/>
            <a:ext cx="785818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Воздух чистый, чистый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3581.WAV">
            <a:hlinkClick r:id="" action="ppaction://media"/>
          </p:cNvPr>
          <p:cNvPicPr>
            <a:picLocks noRot="1" noChangeAspect="1"/>
          </p:cNvPicPr>
          <p:nvPr>
            <a:wavAudioFile r:embed="rId1" name="~PP3581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ирилл\Рабочий стол\МАМА\детские презентации\Почемучка\0_543e_d1aa70ef_L.jpe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142852"/>
            <a:ext cx="8496000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892971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 родник с живой ключевой водой.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2889.WAV">
            <a:hlinkClick r:id="" action="ppaction://media"/>
          </p:cNvPr>
          <p:cNvPicPr>
            <a:picLocks noRot="1" noChangeAspect="1"/>
          </p:cNvPicPr>
          <p:nvPr>
            <a:wavAudioFile r:embed="rId1" name="~PP2889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50072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</a:rPr>
              <a:t>А теперь поиграем!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785794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«Чьи следы?»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МАМА\детские презентации\Почемучка\1238651819_f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3071802" y="2214554"/>
            <a:ext cx="2835000" cy="37800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МАМА\детские презентации\Почемучка\sca0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643050"/>
            <a:ext cx="2976000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МАМА\детские презентации\Почемучка\0_16453_e57d2e50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83628" y="1714488"/>
            <a:ext cx="3260372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МАМА\детские презентации\Почемучка\0_5680_b5957a6b_XL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4286256"/>
            <a:ext cx="3168000" cy="23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МАМА\детские презентации\Почемучка\0_27dff_386c76a0_XL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5008" y="4286256"/>
            <a:ext cx="3281627" cy="24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низ 8"/>
          <p:cNvSpPr/>
          <p:nvPr/>
        </p:nvSpPr>
        <p:spPr>
          <a:xfrm>
            <a:off x="4214810" y="15001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10" cstate="email"/>
          <a:stretch>
            <a:fillRect/>
          </a:stretch>
        </p:blipFill>
        <p:spPr>
          <a:xfrm>
            <a:off x="500034" y="428604"/>
            <a:ext cx="304800" cy="304800"/>
          </a:xfrm>
          <a:prstGeom prst="rect">
            <a:avLst/>
          </a:prstGeom>
        </p:spPr>
      </p:pic>
      <p:pic>
        <p:nvPicPr>
          <p:cNvPr id="11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12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10" cstate="email"/>
          <a:stretch>
            <a:fillRect/>
          </a:stretch>
        </p:blipFill>
        <p:spPr>
          <a:xfrm>
            <a:off x="428596" y="0"/>
            <a:ext cx="304800" cy="304800"/>
          </a:xfrm>
          <a:prstGeom prst="rect">
            <a:avLst/>
          </a:prstGeom>
        </p:spPr>
      </p:pic>
      <p:pic>
        <p:nvPicPr>
          <p:cNvPr id="13" name="mult_ef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642910" y="214290"/>
            <a:ext cx="304800" cy="304800"/>
          </a:xfrm>
          <a:prstGeom prst="rect">
            <a:avLst/>
          </a:prstGeom>
        </p:spPr>
      </p:pic>
      <p:sp>
        <p:nvSpPr>
          <p:cNvPr id="14" name="Стрелка влево 13"/>
          <p:cNvSpPr/>
          <p:nvPr/>
        </p:nvSpPr>
        <p:spPr>
          <a:xfrm>
            <a:off x="5000628" y="26431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072462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~PP3447.WAV">
            <a:hlinkClick r:id="" action="ppaction://media"/>
          </p:cNvPr>
          <p:cNvPicPr>
            <a:picLocks noRot="1" noChangeAspect="1"/>
          </p:cNvPicPr>
          <p:nvPr>
            <a:wavAudioFile r:embed="rId3" name="~PP3447.WAV"/>
          </p:nvPr>
        </p:nvPicPr>
        <p:blipFill>
          <a:blip r:embed="rId11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 isNarration="1"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«Кто в лесу живёт?»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МАМА\анимация\06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206" y="785794"/>
            <a:ext cx="1635741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Кирилл\Рабочий стол\МАМА\анимация\06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785794"/>
            <a:ext cx="1635741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Кирилл\Рабочий стол\МАМА\анимация\06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714356"/>
            <a:ext cx="1635741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Кирилл\Рабочий стол\МАМА\анимация\06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785794"/>
            <a:ext cx="1635741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Кирилл\Рабочий стол\МАМА\детские презентации\Почемучка\62848a88ea5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4714884"/>
            <a:ext cx="3207023" cy="1980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МАМА\детские презентации\Почемучка\98af450abd5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714884"/>
            <a:ext cx="2167083" cy="1980000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МАМА\детские презентации\Почемучка\98399b70fcbf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74" y="4714884"/>
            <a:ext cx="1952522" cy="1872000"/>
          </a:xfrm>
          <a:prstGeom prst="rect">
            <a:avLst/>
          </a:prstGeom>
          <a:noFill/>
        </p:spPr>
      </p:pic>
      <p:pic>
        <p:nvPicPr>
          <p:cNvPr id="2054" name="Picture 6" descr="C:\Documents and Settings\Кирилл\Рабочий стол\МАМА\детские презентации\Почемучка\begemot0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29190" y="4572008"/>
            <a:ext cx="1108080" cy="2052000"/>
          </a:xfrm>
          <a:prstGeom prst="rect">
            <a:avLst/>
          </a:prstGeom>
          <a:noFill/>
        </p:spPr>
      </p:pic>
      <p:pic>
        <p:nvPicPr>
          <p:cNvPr id="11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9" cstate="email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pic>
        <p:nvPicPr>
          <p:cNvPr id="12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9" cstate="email"/>
          <a:stretch>
            <a:fillRect/>
          </a:stretch>
        </p:blipFill>
        <p:spPr>
          <a:xfrm>
            <a:off x="142844" y="428604"/>
            <a:ext cx="304800" cy="304800"/>
          </a:xfrm>
          <a:prstGeom prst="rect">
            <a:avLst/>
          </a:prstGeom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8072462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>
            <a:spLocks noChangeAspect="1"/>
          </p:cNvSpPr>
          <p:nvPr/>
        </p:nvSpPr>
        <p:spPr>
          <a:xfrm>
            <a:off x="1857356" y="3571876"/>
            <a:ext cx="2165676" cy="162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Я домашнее животное!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Овальная выноска 14"/>
          <p:cNvSpPr>
            <a:spLocks noChangeAspect="1"/>
          </p:cNvSpPr>
          <p:nvPr/>
        </p:nvSpPr>
        <p:spPr>
          <a:xfrm flipH="1">
            <a:off x="3500430" y="3429000"/>
            <a:ext cx="2182845" cy="144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я в Африке живу!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6" name="~PP3098.WAV">
            <a:hlinkClick r:id="" action="ppaction://media"/>
          </p:cNvPr>
          <p:cNvPicPr>
            <a:picLocks noRot="1" noChangeAspect="1"/>
          </p:cNvPicPr>
          <p:nvPr>
            <a:wavAudioFile r:embed="rId2" name="~PP3098.WAV"/>
          </p:nvPr>
        </p:nvPicPr>
        <p:blipFill>
          <a:blip r:embed="rId10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07893 C -0.07986 -0.22916 -0.14531 -0.3794 -0.17152 -0.439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14444 C -0.04461 -0.24815 -0.09131 -0.35162 -0.10972 -0.39352 " pathEditMode="relative" ptsTypes="aA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«С какого дерева лист?»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Кирилл\Рабочий стол\МАМА\детские презентации\Почемучка\55c291c54be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7" y="857232"/>
            <a:ext cx="4282314" cy="2844000"/>
          </a:xfrm>
          <a:prstGeom prst="rect">
            <a:avLst/>
          </a:prstGeom>
          <a:noFill/>
        </p:spPr>
      </p:pic>
      <p:pic>
        <p:nvPicPr>
          <p:cNvPr id="3075" name="Picture 3" descr="C:\Documents and Settings\Кирилл\Рабочий стол\МАМА\детские презентации\Почемучка\C08-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714752"/>
            <a:ext cx="261179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Кирилл\Рабочий стол\МАМА\детские презентации\Почемучка\birch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786190"/>
            <a:ext cx="1671443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Кирилл\Рабочий стол\МАМА\детские презентации\Почемучка\11246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5140" y="3429000"/>
            <a:ext cx="2092067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6357958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Дуб                                Берёза                        Клён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-2820000">
            <a:off x="1879007" y="31382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9" cstate="email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  <p:pic>
        <p:nvPicPr>
          <p:cNvPr id="10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9" cstate="email"/>
          <a:stretch>
            <a:fillRect/>
          </a:stretch>
        </p:blipFill>
        <p:spPr>
          <a:xfrm>
            <a:off x="571472" y="142852"/>
            <a:ext cx="304800" cy="304800"/>
          </a:xfrm>
          <a:prstGeom prst="rect">
            <a:avLst/>
          </a:prstGeom>
        </p:spPr>
      </p:pic>
      <p:pic>
        <p:nvPicPr>
          <p:cNvPr id="11" name="mult_ef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428596" y="428604"/>
            <a:ext cx="304800" cy="304800"/>
          </a:xfrm>
          <a:prstGeom prst="rect">
            <a:avLst/>
          </a:prstGeom>
        </p:spPr>
      </p:pic>
      <p:sp>
        <p:nvSpPr>
          <p:cNvPr id="12" name="Овал 11">
            <a:hlinkClick r:id="" action="ppaction://hlinkshowjump?jump=nextslide"/>
          </p:cNvPr>
          <p:cNvSpPr/>
          <p:nvPr/>
        </p:nvSpPr>
        <p:spPr>
          <a:xfrm>
            <a:off x="8229600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~PP2438.WAV">
            <a:hlinkClick r:id="" action="ppaction://media"/>
          </p:cNvPr>
          <p:cNvPicPr>
            <a:picLocks noRot="1" noChangeAspect="1"/>
          </p:cNvPicPr>
          <p:nvPr>
            <a:wavAudioFile r:embed="rId3" name="~PP2438.WAV"/>
          </p:nvPr>
        </p:nvPicPr>
        <p:blipFill>
          <a:blip r:embed="rId10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рда 2"/>
          <p:cNvSpPr/>
          <p:nvPr/>
        </p:nvSpPr>
        <p:spPr>
          <a:xfrm rot="-4080000">
            <a:off x="3409314" y="1520565"/>
            <a:ext cx="2395309" cy="2343693"/>
          </a:xfrm>
          <a:prstGeom prst="chord">
            <a:avLst>
              <a:gd name="adj1" fmla="val 2808677"/>
              <a:gd name="adj2" fmla="val 16208073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Арка 4"/>
          <p:cNvSpPr/>
          <p:nvPr/>
        </p:nvSpPr>
        <p:spPr>
          <a:xfrm>
            <a:off x="3428992" y="1071546"/>
            <a:ext cx="2357454" cy="1940066"/>
          </a:xfrm>
          <a:prstGeom prst="blockArc">
            <a:avLst>
              <a:gd name="adj1" fmla="val 9873320"/>
              <a:gd name="adj2" fmla="val 1068866"/>
              <a:gd name="adj3" fmla="val 1157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0"/>
            <a:ext cx="826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7030A0"/>
                </a:solidFill>
              </a:rPr>
              <a:t>«Собери только съедобные грибы»</a:t>
            </a:r>
            <a:endParaRPr lang="ru-RU" sz="4000" b="1" i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МАМА\детские презентации\Почемучка\0_1d8dc_f742e9f4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698000"/>
            <a:ext cx="162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МАМА\детские презентации\Почемучка\0_1e27c_f6b67a97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515190"/>
            <a:ext cx="1857388" cy="2342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МАМА\детские презентации\Почемучка\0_12bfb_3f979c2f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4302000"/>
            <a:ext cx="1917000" cy="25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МАМА\детские презентации\Почемучка\0_1558e_1851d94b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29454" y="4518000"/>
            <a:ext cx="19188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МАМА\природа, фото\0_120f1_12ddcc97_XL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96000" y="2500306"/>
            <a:ext cx="2448000" cy="18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Кирилл\Рабочий стол\МАМА\природа, фото\0_12809_49dd190a_XL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000240"/>
            <a:ext cx="2239306" cy="23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7158" y="4929198"/>
            <a:ext cx="1714512" cy="1500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78563" y="4964917"/>
            <a:ext cx="1571636" cy="1500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714876" y="4786322"/>
            <a:ext cx="1928826" cy="1785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607719" y="4893479"/>
            <a:ext cx="1928826" cy="15716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8072462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~PP2167.WAV">
            <a:hlinkClick r:id="" action="ppaction://media"/>
          </p:cNvPr>
          <p:cNvPicPr>
            <a:picLocks noRot="1" noChangeAspect="1"/>
          </p:cNvPicPr>
          <p:nvPr>
            <a:wavAudioFile r:embed="rId1" name="~PP2167.WAV"/>
          </p:nvPr>
        </p:nvPicPr>
        <p:blipFill>
          <a:blip r:embed="rId10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0.08195 -0.06273 0.16407 -0.12546 0.19688 -0.15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C 0.02987 -0.13565 0.0599 -0.27129 0.07188 -0.325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7 -0.03357 C -0.11909 -0.16111 -0.21961 -0.28866 -0.26024 -0.339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-0.07315 C -0.08386 -0.14259 -0.16164 -0.21204 -0.19289 -0.2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i="1" u="sng" dirty="0" smtClean="0">
                <a:solidFill>
                  <a:srgbClr val="7030A0"/>
                </a:solidFill>
              </a:rPr>
              <a:t>«Назови и объясни»</a:t>
            </a:r>
            <a:endParaRPr lang="ru-RU" sz="4800" b="1" i="1" u="sng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МАМА\детские презентации\Почемучка\0_1b022_a5ea69a1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928670"/>
            <a:ext cx="4212000" cy="56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1071546"/>
            <a:ext cx="444961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Взяли мы с утра корзинки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пошли в лесок.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нашли мы </a:t>
            </a:r>
            <a:r>
              <a:rPr lang="ru-RU" sz="2800" b="1" dirty="0" smtClean="0">
                <a:solidFill>
                  <a:srgbClr val="FF0000"/>
                </a:solidFill>
              </a:rPr>
              <a:t>под осинкой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Маленький грибок. Какой?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24" y="285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Кирилл\Рабочий стол\МАМА\детские презентации\Почемучка\0_1558e_1851d94b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000372"/>
            <a:ext cx="301104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6072206"/>
            <a:ext cx="307183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Подосиновик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~PP3455.WAV">
            <a:hlinkClick r:id="" action="ppaction://media"/>
          </p:cNvPr>
          <p:cNvPicPr>
            <a:picLocks noRot="1" noChangeAspect="1"/>
          </p:cNvPicPr>
          <p:nvPr>
            <a:wavAudioFile r:embed="rId1" name="~PP3455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МАМА\природа, фото\nature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786454"/>
            <a:ext cx="49965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Что такое лес?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1516.WAV">
            <a:hlinkClick r:id="" action="ppaction://media"/>
          </p:cNvPr>
          <p:cNvPicPr>
            <a:picLocks noRot="1" noChangeAspect="1"/>
          </p:cNvPicPr>
          <p:nvPr>
            <a:wavAudioFile r:embed="rId1" name="~PP1516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0_dfa8_50aca0cc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14290"/>
            <a:ext cx="2916000" cy="38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Кирилл\Рабочий стол\МАМА\детские презентации\Почемучка\0_f4c6_e7951bcb_-2-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071942"/>
            <a:ext cx="3781291" cy="26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00496" y="214290"/>
            <a:ext cx="4500594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 у Пети с Васей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Руки словно </a:t>
            </a:r>
            <a:r>
              <a:rPr lang="ru-RU" sz="3200" b="1" dirty="0" smtClean="0">
                <a:solidFill>
                  <a:srgbClr val="FF0000"/>
                </a:solidFill>
              </a:rPr>
              <a:t>в масле.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Отгадайте, малыши,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Какой гриб они нашли?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 descr="C:\Documents and Settings\Кирилл\Рабочий стол\МАМА\детские презентации\Почемучка\0_12bfb_3f979c2f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428868"/>
            <a:ext cx="3213000" cy="42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6143644"/>
            <a:ext cx="228601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Маслёнок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8001024" y="578645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~PP2730.WAV">
            <a:hlinkClick r:id="" action="ppaction://media"/>
          </p:cNvPr>
          <p:cNvPicPr>
            <a:picLocks noRot="1" noChangeAspect="1"/>
          </p:cNvPicPr>
          <p:nvPr>
            <a:wavAudioFile r:embed="rId1" name="~PP2730.WAV"/>
          </p:nvPr>
        </p:nvPicPr>
        <p:blipFill>
          <a:blip r:embed="rId6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0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u="sng" dirty="0" smtClean="0">
                <a:solidFill>
                  <a:srgbClr val="7030A0"/>
                </a:solidFill>
              </a:rPr>
              <a:t>«Чья шишка?»</a:t>
            </a:r>
            <a:endParaRPr lang="ru-RU" sz="4800" b="1" i="1" u="sng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Documents and Settings\Кирилл\Рабочий стол\МАМА\детские презентации\Почемучка\0_238be_e1207460_-1-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714356"/>
            <a:ext cx="3947987" cy="280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Кирилл\Рабочий стол\МАМА\детские презентации\Почемучка\s587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5550" y="1928802"/>
            <a:ext cx="283845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Кирилл\Рабочий стол\МАМА\детские презентации\Почемучка\elky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071810"/>
            <a:ext cx="3196000" cy="33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642939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Сосна                                                                                  Ель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103" name="Picture 7" descr="C:\Documents and Settings\Кирилл\Рабочий стол\МАМА\детские презентации\Почемучка\0_24026_31af6116_XL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50" y="785794"/>
            <a:ext cx="3472560" cy="37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 rot="1740000">
            <a:off x="6001299" y="2328630"/>
            <a:ext cx="1218282" cy="61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9" cstate="email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sp>
        <p:nvSpPr>
          <p:cNvPr id="12" name="Овал 11">
            <a:hlinkClick r:id="" action="ppaction://hlinkshowjump?jump=nextslide"/>
          </p:cNvPr>
          <p:cNvSpPr/>
          <p:nvPr/>
        </p:nvSpPr>
        <p:spPr>
          <a:xfrm>
            <a:off x="8001024" y="21429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mult_ef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142844" y="500042"/>
            <a:ext cx="304800" cy="304800"/>
          </a:xfrm>
          <a:prstGeom prst="rect">
            <a:avLst/>
          </a:prstGeom>
        </p:spPr>
      </p:pic>
      <p:pic>
        <p:nvPicPr>
          <p:cNvPr id="13" name="~PP1460.WAV">
            <a:hlinkClick r:id="" action="ppaction://media"/>
          </p:cNvPr>
          <p:cNvPicPr>
            <a:picLocks noRot="1" noChangeAspect="1"/>
          </p:cNvPicPr>
          <p:nvPr>
            <a:wavAudioFile r:embed="rId3" name="~PP1460.WAV"/>
          </p:nvPr>
        </p:nvPicPr>
        <p:blipFill>
          <a:blip r:embed="rId10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 isNarration="1"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«</a:t>
            </a:r>
            <a:r>
              <a:rPr lang="ru-RU" sz="4000" b="1" i="1" u="sng" dirty="0" smtClean="0">
                <a:solidFill>
                  <a:srgbClr val="C00000"/>
                </a:solidFill>
              </a:rPr>
              <a:t>Ягодный кроссворд»</a:t>
            </a:r>
            <a:endParaRPr lang="ru-RU" sz="4000" b="1" i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1571612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571612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714620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286124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429132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00063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5572140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100010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714620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3286124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4429132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500063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5572140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15140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286644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43636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Ш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86644" y="214311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9124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000628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429124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2132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86116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2714612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2143108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>
            <a:spLocks noChangeAspect="1"/>
          </p:cNvSpPr>
          <p:nvPr/>
        </p:nvSpPr>
        <p:spPr>
          <a:xfrm>
            <a:off x="1571604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>
          <a:xfrm>
            <a:off x="3286116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2714612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2143108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1571604" y="385762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>
            <a:spLocks noChangeAspect="1"/>
          </p:cNvSpPr>
          <p:nvPr/>
        </p:nvSpPr>
        <p:spPr>
          <a:xfrm>
            <a:off x="2143108" y="3286124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>
            <a:spLocks noChangeAspect="1"/>
          </p:cNvSpPr>
          <p:nvPr/>
        </p:nvSpPr>
        <p:spPr>
          <a:xfrm>
            <a:off x="2143108" y="2714620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>
            <a:spLocks noChangeAspect="1"/>
          </p:cNvSpPr>
          <p:nvPr/>
        </p:nvSpPr>
        <p:spPr>
          <a:xfrm>
            <a:off x="2143108" y="3286124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>
            <a:spLocks noChangeAspect="1"/>
          </p:cNvSpPr>
          <p:nvPr/>
        </p:nvSpPr>
        <p:spPr>
          <a:xfrm>
            <a:off x="2143108" y="2714620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>
            <a:spLocks noChangeAspect="1"/>
          </p:cNvSpPr>
          <p:nvPr/>
        </p:nvSpPr>
        <p:spPr>
          <a:xfrm>
            <a:off x="3857620" y="1000108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Прямоугольник 51"/>
          <p:cNvSpPr>
            <a:spLocks noChangeAspect="1"/>
          </p:cNvSpPr>
          <p:nvPr/>
        </p:nvSpPr>
        <p:spPr>
          <a:xfrm>
            <a:off x="2143108" y="4429132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>
            <a:spLocks noChangeAspect="1"/>
          </p:cNvSpPr>
          <p:nvPr/>
        </p:nvSpPr>
        <p:spPr>
          <a:xfrm>
            <a:off x="2143108" y="500063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>
            <a:spLocks noChangeAspect="1"/>
          </p:cNvSpPr>
          <p:nvPr/>
        </p:nvSpPr>
        <p:spPr>
          <a:xfrm>
            <a:off x="2143108" y="5572140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>
            <a:spLocks noChangeAspect="1"/>
          </p:cNvSpPr>
          <p:nvPr/>
        </p:nvSpPr>
        <p:spPr>
          <a:xfrm>
            <a:off x="2143108" y="6143644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>
            <a:spLocks noChangeAspect="1"/>
          </p:cNvSpPr>
          <p:nvPr/>
        </p:nvSpPr>
        <p:spPr>
          <a:xfrm>
            <a:off x="2143108" y="4429132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>
            <a:spLocks noChangeAspect="1"/>
          </p:cNvSpPr>
          <p:nvPr/>
        </p:nvSpPr>
        <p:spPr>
          <a:xfrm>
            <a:off x="2143108" y="500063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>
            <a:spLocks noChangeAspect="1"/>
          </p:cNvSpPr>
          <p:nvPr/>
        </p:nvSpPr>
        <p:spPr>
          <a:xfrm>
            <a:off x="2143108" y="5572140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>
            <a:spLocks noChangeAspect="1"/>
          </p:cNvSpPr>
          <p:nvPr/>
        </p:nvSpPr>
        <p:spPr>
          <a:xfrm>
            <a:off x="2143108" y="6143644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>
            <a:spLocks noChangeAspect="1"/>
          </p:cNvSpPr>
          <p:nvPr/>
        </p:nvSpPr>
        <p:spPr>
          <a:xfrm>
            <a:off x="5572132" y="3286124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>
            <a:spLocks noChangeAspect="1"/>
          </p:cNvSpPr>
          <p:nvPr/>
        </p:nvSpPr>
        <p:spPr>
          <a:xfrm>
            <a:off x="5572132" y="3286124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>
            <a:spLocks noChangeAspect="1"/>
          </p:cNvSpPr>
          <p:nvPr/>
        </p:nvSpPr>
        <p:spPr>
          <a:xfrm>
            <a:off x="5572132" y="4429132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>
            <a:spLocks noChangeAspect="1"/>
          </p:cNvSpPr>
          <p:nvPr/>
        </p:nvSpPr>
        <p:spPr>
          <a:xfrm>
            <a:off x="5572132" y="4429132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>
            <a:spLocks noChangeAspect="1"/>
          </p:cNvSpPr>
          <p:nvPr/>
        </p:nvSpPr>
        <p:spPr>
          <a:xfrm>
            <a:off x="5572132" y="500063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>
            <a:spLocks noChangeAspect="1"/>
          </p:cNvSpPr>
          <p:nvPr/>
        </p:nvSpPr>
        <p:spPr>
          <a:xfrm>
            <a:off x="5572132" y="5000636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>
            <a:spLocks noChangeAspect="1"/>
          </p:cNvSpPr>
          <p:nvPr/>
        </p:nvSpPr>
        <p:spPr>
          <a:xfrm>
            <a:off x="5572132" y="5572140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>
            <a:spLocks noChangeAspect="1"/>
          </p:cNvSpPr>
          <p:nvPr/>
        </p:nvSpPr>
        <p:spPr>
          <a:xfrm>
            <a:off x="5572132" y="5572140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>
            <a:spLocks noChangeAspect="1"/>
          </p:cNvSpPr>
          <p:nvPr/>
        </p:nvSpPr>
        <p:spPr>
          <a:xfrm>
            <a:off x="5572132" y="6143644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>
            <a:spLocks noChangeAspect="1"/>
          </p:cNvSpPr>
          <p:nvPr/>
        </p:nvSpPr>
        <p:spPr>
          <a:xfrm>
            <a:off x="5572132" y="6143644"/>
            <a:ext cx="57600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1" name="Овал 70">
            <a:hlinkClick r:id="" action="ppaction://hlinkshowjump?jump=nextslide"/>
          </p:cNvPr>
          <p:cNvSpPr/>
          <p:nvPr/>
        </p:nvSpPr>
        <p:spPr>
          <a:xfrm>
            <a:off x="7929586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Кирилл\Рабочий стол\МАМА\детские презентации\Почемучка\0_2a347_e538e182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500042"/>
            <a:ext cx="3341329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Стрелка влево 72"/>
          <p:cNvSpPr/>
          <p:nvPr/>
        </p:nvSpPr>
        <p:spPr>
          <a:xfrm>
            <a:off x="4500562" y="1000108"/>
            <a:ext cx="642942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>
            <a:off x="3143240" y="2214554"/>
            <a:ext cx="69265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Documents and Settings\Кирилл\Рабочий стол\МАМА\детские презентации\Почемучка\0_b586_5621bcef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14290"/>
            <a:ext cx="2109888" cy="316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2" descr="C:\Documents and Settings\Кирилл\Рабочий стол\МАМА\детские презентации\Почемучка\0_72f6_c260fc48_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554000"/>
            <a:ext cx="2887201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Стрелка вправо 74"/>
          <p:cNvSpPr/>
          <p:nvPr/>
        </p:nvSpPr>
        <p:spPr>
          <a:xfrm>
            <a:off x="714348" y="3929066"/>
            <a:ext cx="764094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1428728" y="2786058"/>
            <a:ext cx="69265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Кирилл\Рабочий стол\МАМА\детские презентации\Почемучка\0_131eb_a00a92a6_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28604"/>
            <a:ext cx="2649539" cy="226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" name="Стрелка влево 77"/>
          <p:cNvSpPr/>
          <p:nvPr/>
        </p:nvSpPr>
        <p:spPr>
          <a:xfrm>
            <a:off x="6215074" y="3286124"/>
            <a:ext cx="714380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Кирилл\Рабочий стол\МАМА\детские презентации\Почемучка\5894953e3b73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3451" y="3357562"/>
            <a:ext cx="2840549" cy="2916000"/>
          </a:xfrm>
          <a:prstGeom prst="rect">
            <a:avLst/>
          </a:prstGeom>
          <a:noFill/>
        </p:spPr>
      </p:pic>
      <p:pic>
        <p:nvPicPr>
          <p:cNvPr id="80" name="0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357158" y="142852"/>
            <a:ext cx="304800" cy="304800"/>
          </a:xfrm>
          <a:prstGeom prst="rect">
            <a:avLst/>
          </a:prstGeom>
        </p:spPr>
      </p:pic>
      <p:pic>
        <p:nvPicPr>
          <p:cNvPr id="1029" name="Picture 5" descr="C:\Documents and Settings\Кирилл\Рабочий стол\МАМА\анимация\48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1665" y="3429000"/>
            <a:ext cx="2892335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" name="~PP2707.WAV">
            <a:hlinkClick r:id="" action="ppaction://media"/>
          </p:cNvPr>
          <p:cNvPicPr>
            <a:picLocks noRot="1" noChangeAspect="1"/>
          </p:cNvPicPr>
          <p:nvPr>
            <a:wavAudioFile r:embed="rId2" name="~PP2707.WAV"/>
          </p:nvPr>
        </p:nvPicPr>
        <p:blipFill>
          <a:blip r:embed="rId11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39828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 isNarration="1"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3" grpId="0" animBg="1"/>
      <p:bldP spid="73" grpId="1" animBg="1"/>
      <p:bldP spid="72" grpId="0" animBg="1"/>
      <p:bldP spid="72" grpId="1" animBg="1"/>
      <p:bldP spid="75" grpId="0" animBg="1"/>
      <p:bldP spid="75" grpId="1" animBg="1"/>
      <p:bldP spid="76" grpId="0" animBg="1"/>
      <p:bldP spid="76" grpId="1" animBg="1"/>
      <p:bldP spid="78" grpId="0" animBg="1"/>
      <p:bldP spid="7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Кирилл\Рабочий стол\МАМА\детские презентации\Почемучка\0_3a33c_175445f6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" y="0"/>
            <a:ext cx="9131713" cy="657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28992" y="5429264"/>
            <a:ext cx="264320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Молодцы!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6143644"/>
            <a:ext cx="849565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А теперь послушайте, как звучит лес!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" name="~PP3719.WAV">
            <a:hlinkClick r:id="" action="ppaction://media"/>
          </p:cNvPr>
          <p:cNvPicPr>
            <a:picLocks noRot="1" noChangeAspect="1"/>
          </p:cNvPicPr>
          <p:nvPr>
            <a:wavAudioFile r:embed="rId1" name="~PP3719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8" name="00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5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0_2b83d_7da7a0ef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7786274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5857892"/>
            <a:ext cx="564360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Сосны до небес,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2670.WAV">
            <a:hlinkClick r:id="" action="ppaction://media"/>
          </p:cNvPr>
          <p:cNvPicPr>
            <a:picLocks noRot="1" noChangeAspect="1"/>
          </p:cNvPicPr>
          <p:nvPr>
            <a:wavAudioFile r:embed="rId1" name="~PP2670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Кирилл\Рабочий стол\МАМА\природа, фото\0_2408e_1cc961e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2741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00760" y="5786454"/>
            <a:ext cx="267893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Берёзы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3012.WAV">
            <a:hlinkClick r:id="" action="ppaction://media"/>
          </p:cNvPr>
          <p:cNvPicPr>
            <a:picLocks noRot="1" noChangeAspect="1"/>
          </p:cNvPicPr>
          <p:nvPr>
            <a:wavAudioFile r:embed="rId1" name="~PP3012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Кирилл\Рабочий стол\МАМА\детские презентации\Почемучка\0_27f0a_f6a4d0ff_L.jpe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428728" y="0"/>
            <a:ext cx="6286544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5857892"/>
            <a:ext cx="328614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…и дубы,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~PP2697.WAV">
            <a:hlinkClick r:id="" action="ppaction://media"/>
          </p:cNvPr>
          <p:cNvPicPr>
            <a:picLocks noRot="1" noChangeAspect="1"/>
          </p:cNvPicPr>
          <p:nvPr>
            <a:wavAudioFile r:embed="rId1" name="~PP2697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ирилл\Рабочий стол\МАМА\детские презентации\Почемучка\0_2a347_e538e182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80000">
            <a:off x="186158" y="296725"/>
            <a:ext cx="4473061" cy="29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Кирилл\Рабочий стол\МАМА\детские презентации\Почемучка\0_131eb_a00a92a6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43314"/>
            <a:ext cx="4121499" cy="3027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Кирилл\Рабочий стол\МАМА\детские презентации\Почемучка\0_72f6_c260fc48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0000">
            <a:off x="4846833" y="218665"/>
            <a:ext cx="4105252" cy="32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Кирилл\Рабочий стол\МАМА\детские презентации\Почемучка\0_b586_5621bcef_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640000">
            <a:off x="5517731" y="3291074"/>
            <a:ext cx="2733264" cy="3675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3000372"/>
            <a:ext cx="248151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Ягоды,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~PP2929.WAV">
            <a:hlinkClick r:id="" action="ppaction://media"/>
          </p:cNvPr>
          <p:cNvPicPr>
            <a:picLocks noRot="1" noChangeAspect="1"/>
          </p:cNvPicPr>
          <p:nvPr>
            <a:wavAudioFile r:embed="rId1" name="~PP2929.WAV"/>
          </p:nvPr>
        </p:nvPicPr>
        <p:blipFill>
          <a:blip r:embed="rId7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ирилл\Рабочий стол\МАМА\природа, фото\0_2fbf_9c1a0fee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8078607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5786454"/>
            <a:ext cx="285752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Грибы…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3224.WAV">
            <a:hlinkClick r:id="" action="ppaction://media"/>
          </p:cNvPr>
          <p:cNvPicPr>
            <a:picLocks noRot="1" noChangeAspect="1"/>
          </p:cNvPicPr>
          <p:nvPr>
            <a:wavAudioFile r:embed="rId1" name="~PP3224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ирилл\Рабочий стол\МАМА\детские презентации\Почемучка\0_173f3_c9ba03a2_L.jpe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00034" y="357166"/>
            <a:ext cx="816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1" y="5786454"/>
            <a:ext cx="70723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Звериные тропинки,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1735.WAV">
            <a:hlinkClick r:id="" action="ppaction://media"/>
          </p:cNvPr>
          <p:cNvPicPr>
            <a:picLocks noRot="1" noChangeAspect="1"/>
          </p:cNvPicPr>
          <p:nvPr>
            <a:wavAudioFile r:embed="rId1" name="~PP1735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ирилл\Рабочий стол\МАМА\детские презентации\Почемучка\0_13356_2473bde7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8112000" cy="60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3" y="5786454"/>
            <a:ext cx="7286675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Пригорки и низинки,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~PP2936.WAV">
            <a:hlinkClick r:id="" action="ppaction://media"/>
          </p:cNvPr>
          <p:cNvPicPr>
            <a:picLocks noRot="1" noChangeAspect="1"/>
          </p:cNvPicPr>
          <p:nvPr>
            <a:wavAudioFile r:embed="rId1" name="~PP2936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191</Words>
  <Application>Microsoft Office PowerPoint</Application>
  <PresentationFormat>Экран (4:3)</PresentationFormat>
  <Paragraphs>71</Paragraphs>
  <Slides>23</Slides>
  <Notes>0</Notes>
  <HiddenSlides>0</HiddenSlides>
  <MMClips>36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Admin</cp:lastModifiedBy>
  <cp:revision>72</cp:revision>
  <dcterms:created xsi:type="dcterms:W3CDTF">2009-07-05T10:22:22Z</dcterms:created>
  <dcterms:modified xsi:type="dcterms:W3CDTF">2020-05-14T05:24:14Z</dcterms:modified>
</cp:coreProperties>
</file>