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3" r:id="rId8"/>
    <p:sldId id="264" r:id="rId9"/>
    <p:sldId id="265" r:id="rId10"/>
    <p:sldId id="271" r:id="rId11"/>
    <p:sldId id="266" r:id="rId12"/>
    <p:sldId id="272" r:id="rId13"/>
    <p:sldId id="267" r:id="rId14"/>
    <p:sldId id="270" r:id="rId15"/>
    <p:sldId id="273" r:id="rId16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9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/>
              <a:t>Щелкните, чтобы изменить стили текста образца слайда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798" y="2845215"/>
            <a:ext cx="6816044" cy="1506583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«Эмоциональная привязанность ребенка</a:t>
            </a:r>
            <a:b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матери и особенности        </a:t>
            </a:r>
            <a:b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адаптации детей раннего возраста»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984" y="5503661"/>
            <a:ext cx="7091361" cy="838200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 МАДОУ д/с №118 </a:t>
            </a:r>
          </a:p>
          <a:p>
            <a:pPr rt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 Тюмени: Т.В. Иванова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886" y="261257"/>
            <a:ext cx="7785463" cy="58390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908" y="346109"/>
            <a:ext cx="103283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	Привыкание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ребёнка к условиям детского сада в основном зависит от того, как взрослые, в семье и детском саду, смогли подготовить малыша к этому переломному этапу в его жизни с минимальными потерями в физическом и психическом здоровье. Остановимся на тех моментах адаптации, которые зависят непосредственно от родителей.</a:t>
            </a:r>
            <a:endParaRPr lang="ru-RU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7908" y="2423603"/>
            <a:ext cx="4483558" cy="33113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7613" y="2423603"/>
            <a:ext cx="4597091" cy="3311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0336" y="1361325"/>
            <a:ext cx="7102137" cy="486496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030" y="287383"/>
            <a:ext cx="7963398" cy="8186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Правильная привязанность связь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«мать-ребенок»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9131" y="365760"/>
            <a:ext cx="8220892" cy="6165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6514" y="357051"/>
            <a:ext cx="7646126" cy="57345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zentacii.info/wp-content/uploads/2021/01/3AseQoKurPpmhoQV/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567" y="513207"/>
            <a:ext cx="6995604" cy="52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89" y="4458601"/>
            <a:ext cx="9372600" cy="1200416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Основоположником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теории привязанности был психоаналитик Джон Боулби*: им описаны модели поведения, которые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младенец усваивает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к концу первого года жизни,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когда осознает, что мать — существо от него отдельное, и остро реагирует на разлуку с ней.</a:t>
            </a:r>
            <a:b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	Первые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узы привязанности «мать — ребенок» строятся на самом раннем взаимодействии между матерью и новорожденным в те благоприятные моменты, когда мать всегда находится в полном распоряжении малыша.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6"/>
          <p:cNvSpPr>
            <a:spLocks noGrp="1"/>
          </p:cNvSpPr>
          <p:nvPr>
            <p:ph sz="half" idx="1"/>
          </p:nvPr>
        </p:nvSpPr>
        <p:spPr>
          <a:xfrm>
            <a:off x="1853650" y="275253"/>
            <a:ext cx="8596636" cy="4114800"/>
          </a:xfrm>
        </p:spPr>
        <p:txBody>
          <a:bodyPr>
            <a:normAutofit fontScale="90000"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     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Успокаивающая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или безопасная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привязанность</a:t>
            </a:r>
          </a:p>
          <a:p>
            <a:pPr marL="4572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связь «мать — ребенок» правильная, у ребенка возникает так называемая успокаивающая, или безопасная, привязанность. Даже если младенец расстраивался, плакал в момент расставания, он хранит в себе образ матери все время, пока ее нет рядом, это его успокаивает и позволяет дожидаться возвращения мамы, не слишком горюя.</a:t>
            </a:r>
          </a:p>
          <a:p>
            <a:pPr marL="4572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спокаивающая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привязанность позволяет годовалому ребенку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легче социализироваться в ясельной группе.</a:t>
            </a:r>
          </a:p>
          <a:p>
            <a:pPr marL="4572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два или три года ребенок с развитой успокаивающей привязанностью, отправляясь исследовать мир, относится к нему более доверчиво, и ему куда проще завязать знакомство.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idx="1"/>
          </p:nvPr>
        </p:nvSpPr>
        <p:spPr>
          <a:xfrm>
            <a:off x="1405780" y="499186"/>
            <a:ext cx="9567019" cy="4931229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Тревожно-оборонительная  привязанность</a:t>
            </a:r>
          </a:p>
          <a:p>
            <a:pPr marL="4572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Встречаются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дети, для которых характерна тревожная, лишающая чувства уверенности привязанность.</a:t>
            </a:r>
          </a:p>
          <a:p>
            <a:pPr marL="4572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таких случаях речь идет о «тревожно-оборонительной» привязанности, главный ее признак — то, что ребенок очень сильно тоскует во время разлуки. Если защищенный успокаивающей привязанностью малыш в отсутствие матери быстро начинает интересоваться другими людьми и другими занятиями, тревожный, оставаясь беспокойным и плаксивым, цепляется за находящегося рядом взрослого, пока мама не вернется.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1802329" y="223933"/>
            <a:ext cx="8946537" cy="4823927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/>
              <a:t>                  </a:t>
            </a:r>
          </a:p>
          <a:p>
            <a:pPr algn="ctr"/>
            <a:r>
              <a:rPr lang="ru-RU" b="1" dirty="0" smtClean="0"/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Тревожно-избегающая 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привязанность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Дети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отличаются «тревожно-избегающей» привязанностью: кажется, будто они не очень-то и страдают в разлуке, но в коллективе держатся в стороне от группы, а когда мама за ними приходит, не выражают никаких эмоций, словно знают,  что все равно им нечего рассчитывать на поддержку взрослого. Тревожный ребенок порой ждет и боится, что его оттолкнут. Он держится подальше от взрослых и часто проявляет враждебность по отношению к другим детям.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4865" y="391885"/>
            <a:ext cx="8882743" cy="61115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94453" y="205273"/>
            <a:ext cx="8554616" cy="10077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адаптации детей раннего возраста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12" y="1631567"/>
            <a:ext cx="4790663" cy="31910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34271" y="1782146"/>
            <a:ext cx="60555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Детский сад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— это новый этап в жизни ребенка, первый опыт коллективного общения. Новая обстановка, незнакомые люди, определенные правила — все это вызывает у ребенка определенные реакции, эмоции и вследствие этого период адаптации у каждого происходит </a:t>
            </a:r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по разному.</a:t>
            </a:r>
          </a:p>
          <a:p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Адаптация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— процесс приспособления организма к новым условиям жизни, к изменившейся обстановке. В детском саду ребенка ждет много всего интересного новые игрушки, новые знакомства, появляются со временем друзья. </a:t>
            </a:r>
            <a:endParaRPr lang="ru-RU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033" y="3533192"/>
            <a:ext cx="7966788" cy="2139820"/>
          </a:xfrm>
        </p:spPr>
        <p:txBody>
          <a:bodyPr rtlCol="0"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детей раннего возраста к условиям ДОУ имеет три степени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Легкая адаптация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возрасте характеризуется недолгим пребыванием в отрицательном эмоциональном состоянии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средней тяжести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выражается в более медленной нормализации эмоционального состояния. На этой стадии адаптации дети часто болеют. Психическое состояние у них нестабильное, к смене режимных процессов относятся с негативом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тяжелой степени адаптации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отличается агрессивным поведением, он постоянно находится в тревожном состоянии. Данная степень адаптации обусловлена отсутствием режима в семье, неумением играть с игрушкой, неумением общаться с новыми людьми и др.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356" y="1288869"/>
            <a:ext cx="9372600" cy="1200416"/>
          </a:xfrm>
        </p:spPr>
        <p:txBody>
          <a:bodyPr rtlCol="0"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Ребенку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нужно общество сверстников, других детей. Возможно, такое утверждение покажется странным: ведь дети раннего возраста еще не умеют играть вместе — только рядом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они склонны к подражанию и способны заражать друг друга тем или иным состоянием: не только плачем или испугом, но и радостью, смехом, веселой беготней — и получают от этого несказанное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удовольствие.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146" y="2489285"/>
            <a:ext cx="5265420" cy="3510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учебной презентации с играющими детьми (рисованные картинки, широкоэкранный формат)</Template>
  <TotalTime>0</TotalTime>
  <Words>299</Words>
  <Application>WPS Presentation</Application>
  <PresentationFormat>Произвольный</PresentationFormat>
  <Paragraphs>25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Играющие дети 16 х 9</vt:lpstr>
      <vt:lpstr>«Эмоциональная привязанность ребенка  к матери и особенности         адаптации детей раннего возраста»  </vt:lpstr>
      <vt:lpstr>   Основоположником теории привязанности был психоаналитик Джон Боулби*: им описаны модели поведения, которые младенец усваивает к концу первого года жизни, когда осознает, что мать — существо от него отдельное, и остро реагирует на разлуку с ней.    Первые узы привязанности «мать — ребенок» строятся на самом раннем взаимодействии между матерью и новорожденным в те благоприятные моменты, когда мать всегда находится в полном распоряжении малыша. </vt:lpstr>
      <vt:lpstr>Слайд 3</vt:lpstr>
      <vt:lpstr>Слайд 4</vt:lpstr>
      <vt:lpstr>Слайд 5</vt:lpstr>
      <vt:lpstr>Слайд 6</vt:lpstr>
      <vt:lpstr>Особенности адаптации детей раннего возраста </vt:lpstr>
      <vt:lpstr>Адаптация детей раннего возраста к условиям ДОУ имеет три степени:  1. Легкая адаптация в этом возрасте характеризуется недолгим пребыванием в отрицательном эмоциональном состоянии.  2. Адаптация средней тяжести выражается в более медленной нормализации эмоционального состояния. На этой стадии адаптации дети часто болеют. Психическое состояние у них нестабильное, к смене режимных процессов относятся с негативом.  3. При тяжелой степени адаптации ребенок отличается агрессивным поведением, он постоянно находится в тревожном состоянии. Данная степень адаптации обусловлена отсутствием режима в семье, неумением играть с игрушкой, неумением общаться с новыми людьми и др. </vt:lpstr>
      <vt:lpstr> Ребенку нужно общество сверстников, других детей. Возможно, такое утверждение покажется странным: ведь дети раннего возраста еще не умеют играть вместе — только рядом. Но они склонны к подражанию и способны заражать друг друга тем или иным состоянием: не только плачем или испугом, но и радостью, смехом, веселой беготней — и получают от этого несказанное удовольствие. </vt:lpstr>
      <vt:lpstr>Слайд 10</vt:lpstr>
      <vt:lpstr>Слайд 11</vt:lpstr>
      <vt:lpstr>Правильная привязанность связь  «мать-ребенок»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«Эмоциональная привязанность ребенка  к матери и особенности         адаптации детей раннего возраста»</dc:title>
  <dc:creator>Admin</dc:creator>
  <cp:lastModifiedBy>user</cp:lastModifiedBy>
  <cp:revision>12</cp:revision>
  <dcterms:created xsi:type="dcterms:W3CDTF">2021-10-27T15:57:00Z</dcterms:created>
  <dcterms:modified xsi:type="dcterms:W3CDTF">2021-10-28T04:39:46Z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4BF13597E412440EAE853262EDF6B47D</vt:lpwstr>
  </property>
  <property fmtid="{D5CDD505-2E9C-101B-9397-08002B2CF9AE}" pid="3" name="KSOProductBuildVer">
    <vt:lpwstr>1033-11.2.0.10323</vt:lpwstr>
  </property>
</Properties>
</file>