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55571-9A20-415E-9045-7FB09DD5F452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9438E-11B1-4209-976F-2C7DA5E96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128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55571-9A20-415E-9045-7FB09DD5F452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9438E-11B1-4209-976F-2C7DA5E96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759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55571-9A20-415E-9045-7FB09DD5F452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9438E-11B1-4209-976F-2C7DA5E96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02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55571-9A20-415E-9045-7FB09DD5F452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9438E-11B1-4209-976F-2C7DA5E96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381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55571-9A20-415E-9045-7FB09DD5F452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9438E-11B1-4209-976F-2C7DA5E96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46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55571-9A20-415E-9045-7FB09DD5F452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9438E-11B1-4209-976F-2C7DA5E96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708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55571-9A20-415E-9045-7FB09DD5F452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9438E-11B1-4209-976F-2C7DA5E96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417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55571-9A20-415E-9045-7FB09DD5F452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9438E-11B1-4209-976F-2C7DA5E96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471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55571-9A20-415E-9045-7FB09DD5F452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9438E-11B1-4209-976F-2C7DA5E96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729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55571-9A20-415E-9045-7FB09DD5F452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9438E-11B1-4209-976F-2C7DA5E96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67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55571-9A20-415E-9045-7FB09DD5F452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9438E-11B1-4209-976F-2C7DA5E96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90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55571-9A20-415E-9045-7FB09DD5F452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9438E-11B1-4209-976F-2C7DA5E96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777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2021-11-17-13-11-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71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12092" y="273051"/>
            <a:ext cx="4774707" cy="5748238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 маленьких детей жизненно важна. Родители, не уделяющие обучению личной безопасности дошкольников, могут столкнуться с угрозой для жизни ребёнка, подвергая его риску во многих ситуациях.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понимает далеко не всё, а безопасности нужно учить с детства. Какие опасности подстерегают кроху и как родителям научить его безопасному поведению…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esktop\2021-11-17-13-14-5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6" t="5875"/>
          <a:stretch/>
        </p:blipFill>
        <p:spPr bwMode="auto">
          <a:xfrm>
            <a:off x="363390" y="233285"/>
            <a:ext cx="3504724" cy="636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09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355976" y="116632"/>
            <a:ext cx="4788024" cy="63367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один дома.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каком возрасте ребёнка уже можно оставлять одного? Тут всё индивидуально. Имеет важность возраст ребёнка, уровень его самостоятельности и степень вашего доверия ему. Как только вы решили приучать ребёнка оставаться на какое-то время одному дома, обратите внимание на некоторые важные детали: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Учите запоминать и произносить своё имя, а также имена родителей, адрес, номер телефона.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Desktop\2021-11-17-13-12-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3758"/>
            <a:ext cx="4392488" cy="630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23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211960" y="273051"/>
            <a:ext cx="4474840" cy="57482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*Поместите опасные для ребёнка предметы в недоступную для него зону (лекарства, бытовую химию, режущие предметы, спички).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 Перед уходом проверяйте, выключили ли вы газ и электроприборы.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 Объясните, как опасны для ребёнка спички и розетки.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 Выходя, тщательно закрывайте окна, балконы и входную дверь. Объясните ребёнку, что нельзя открывать дверь незнакомцам.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User\Desktop\2021-11-17-13-12-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24" y="260648"/>
            <a:ext cx="3816425" cy="591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39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бытовых травм: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827584" y="1556792"/>
            <a:ext cx="3524200" cy="38164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*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лекарства</a:t>
            </a: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 бытовая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химия 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 вода</a:t>
            </a: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 газ</a:t>
            </a: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 горячие предметы и огонь</a:t>
            </a: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 скользкие полы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.</a:t>
            </a:r>
            <a:r>
              <a:rPr lang="ru-RU" b="1" i="1" dirty="0" smtClean="0"/>
              <a:t> </a:t>
            </a:r>
            <a:endParaRPr lang="ru-RU" dirty="0"/>
          </a:p>
        </p:txBody>
      </p:sp>
      <p:pic>
        <p:nvPicPr>
          <p:cNvPr id="5122" name="Picture 2" descr="C:\Users\User\Desktop\3256_html_6a8248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73" y="1409806"/>
            <a:ext cx="4625666" cy="406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907704" y="9087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433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4211960" y="273051"/>
            <a:ext cx="4474840" cy="5604222"/>
          </a:xfrm>
        </p:spPr>
        <p:txBody>
          <a:bodyPr>
            <a:normAutofit/>
          </a:bodyPr>
          <a:lstStyle/>
          <a:p>
            <a:endParaRPr lang="ru-RU" sz="24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*Кухня – наиболее опасное для детей место.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*Запомните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Кухонная посуда на плите должна быть расставлена на максимальном удалении от края.</a:t>
            </a:r>
          </a:p>
          <a:p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" name="Picture 2" descr="C:\Users\User\Desktop\2021-11-17-13-11-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47" y="188640"/>
            <a:ext cx="3973225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01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620689"/>
            <a:ext cx="4474840" cy="54006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*Главное правило дома – не оставляйте детей без присмотра!</a:t>
            </a: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*Будьте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внимательными и бдительными по отношению к своим детям!</a:t>
            </a: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*Маленькие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не осознают риска - у них просто нет опыта,</a:t>
            </a: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подсказал бы им, что может навредить им, а что - нет.</a:t>
            </a: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*Берегите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самое ценное в жизни – жизни своих детей!</a:t>
            </a: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1" name="Picture 3" descr="C:\Users\User\Desktop\2021-11-17-13-13-2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4032321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96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207</Words>
  <Application>Microsoft Office PowerPoint</Application>
  <PresentationFormat>Экран (4:3)</PresentationFormat>
  <Paragraphs>26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 бытовых травм: 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12</cp:revision>
  <dcterms:created xsi:type="dcterms:W3CDTF">2021-11-17T13:30:36Z</dcterms:created>
  <dcterms:modified xsi:type="dcterms:W3CDTF">2021-11-21T16:57:45Z</dcterms:modified>
</cp:coreProperties>
</file>