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2990-3102-4D55-AFAF-4F2DF68DD40C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F563-9BE7-44F5-96ED-AEC84EBC9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2990-3102-4D55-AFAF-4F2DF68DD40C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F563-9BE7-44F5-96ED-AEC84EBC9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3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2990-3102-4D55-AFAF-4F2DF68DD40C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F563-9BE7-44F5-96ED-AEC84EBC9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0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2990-3102-4D55-AFAF-4F2DF68DD40C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F563-9BE7-44F5-96ED-AEC84EBC9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2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2990-3102-4D55-AFAF-4F2DF68DD40C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F563-9BE7-44F5-96ED-AEC84EBC9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5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2990-3102-4D55-AFAF-4F2DF68DD40C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F563-9BE7-44F5-96ED-AEC84EBC9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2990-3102-4D55-AFAF-4F2DF68DD40C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F563-9BE7-44F5-96ED-AEC84EBC9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2990-3102-4D55-AFAF-4F2DF68DD40C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F563-9BE7-44F5-96ED-AEC84EBC9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9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2990-3102-4D55-AFAF-4F2DF68DD40C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F563-9BE7-44F5-96ED-AEC84EBC9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2990-3102-4D55-AFAF-4F2DF68DD40C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F563-9BE7-44F5-96ED-AEC84EBC9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9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2990-3102-4D55-AFAF-4F2DF68DD40C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F563-9BE7-44F5-96ED-AEC84EBC9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3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02990-3102-4D55-AFAF-4F2DF68DD40C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F563-9BE7-44F5-96ED-AEC84EBC9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3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446"/>
            <a:ext cx="9143999" cy="6881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7992888" cy="3996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857218"/>
            <a:ext cx="794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Проект: « Детский сад встретить рад дружных дошколят»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0597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312368" cy="4896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3939902" cy="3976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48680"/>
            <a:ext cx="421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Развлечение, « Здравствуй детский сад!»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75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608512" cy="6048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836712"/>
            <a:ext cx="3565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Рисовали </a:t>
            </a:r>
            <a:r>
              <a:rPr lang="ru-RU" dirty="0" smtClean="0"/>
              <a:t>цветы, которые увидели</a:t>
            </a:r>
          </a:p>
          <a:p>
            <a:r>
              <a:rPr lang="ru-RU" dirty="0" smtClean="0"/>
              <a:t> </a:t>
            </a:r>
            <a:r>
              <a:rPr lang="ru-RU" smtClean="0"/>
              <a:t>на </a:t>
            </a:r>
            <a:r>
              <a:rPr lang="ru-RU" smtClean="0"/>
              <a:t>клумбах нашего детского </a:t>
            </a:r>
            <a:endParaRPr lang="ru-RU" dirty="0" smtClean="0"/>
          </a:p>
          <a:p>
            <a:r>
              <a:rPr lang="ru-RU" dirty="0" smtClean="0"/>
              <a:t>сада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67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835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347465" cy="6014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0945"/>
            <a:ext cx="4896544" cy="349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9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13856"/>
            <a:ext cx="9171709" cy="68441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644008" cy="5073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764704"/>
            <a:ext cx="7408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Провели беседу по правилам дорожного движения, вспомнили правила </a:t>
            </a:r>
          </a:p>
          <a:p>
            <a:r>
              <a:rPr lang="ru-RU" dirty="0" smtClean="0"/>
              <a:t>поведения ,когда идем в детский сад.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21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3964"/>
            <a:ext cx="4625280" cy="6511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908720"/>
            <a:ext cx="3274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Играли в подвижную игру: </a:t>
            </a:r>
          </a:p>
          <a:p>
            <a:r>
              <a:rPr lang="ru-RU" dirty="0" smtClean="0"/>
              <a:t>« Светофор и автомобильчики»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21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"/>
            <a:ext cx="9157855" cy="6858000"/>
          </a:xfrm>
        </p:spPr>
      </p:pic>
      <p:sp>
        <p:nvSpPr>
          <p:cNvPr id="6" name="TextBox 5"/>
          <p:cNvSpPr txBox="1"/>
          <p:nvPr/>
        </p:nvSpPr>
        <p:spPr>
          <a:xfrm>
            <a:off x="489352" y="764704"/>
            <a:ext cx="8469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Учебный год 2021 – 2022 в нашем детском саду начался, поздравляем всех </a:t>
            </a:r>
          </a:p>
          <a:p>
            <a:pPr algn="ctr"/>
            <a:r>
              <a:rPr lang="ru-RU" sz="2000" dirty="0" smtClean="0"/>
              <a:t> с началом учебного года!!!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47442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74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2021-09-11T09:19:03Z</dcterms:created>
  <dcterms:modified xsi:type="dcterms:W3CDTF">2021-09-11T09:43:52Z</dcterms:modified>
</cp:coreProperties>
</file>