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F093-1F50-4BFA-A605-42E06FDE4CE9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D3FD-75DF-4DA9-A6F7-CEDAFB70B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2500306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50030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250030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50030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2000240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1500174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000108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1000108"/>
            <a:ext cx="50006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1000108"/>
            <a:ext cx="50006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1000108"/>
            <a:ext cx="50006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000240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1500174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1000108"/>
            <a:ext cx="571504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500042"/>
            <a:ext cx="57150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3071810"/>
            <a:ext cx="57150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3643314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3071810"/>
            <a:ext cx="62864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857356" y="3071810"/>
            <a:ext cx="62864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3643314"/>
            <a:ext cx="64294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00298" y="4143380"/>
            <a:ext cx="64294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4643446"/>
            <a:ext cx="64294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5143512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00298" y="5715016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571501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714744" y="571501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5715016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5715016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285852" y="3071810"/>
            <a:ext cx="55721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71472" y="3071810"/>
            <a:ext cx="700086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3071810"/>
            <a:ext cx="57150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857356" y="5143512"/>
            <a:ext cx="64294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85852" y="5143512"/>
            <a:ext cx="628648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42910" y="5143512"/>
            <a:ext cx="64294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14282" y="214290"/>
            <a:ext cx="242889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Кроссворд  о воде</a:t>
            </a:r>
          </a:p>
          <a:p>
            <a:pPr algn="ctr"/>
            <a:r>
              <a:rPr lang="ru-RU" smtClean="0"/>
              <a:t>Кузнецова Е.В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50006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4098" name="Picture 2" descr="http://cs9542.vk.me/u133456410/139905258/x_d55ad3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85728"/>
            <a:ext cx="2428892" cy="1428760"/>
          </a:xfrm>
          <a:prstGeom prst="rect">
            <a:avLst/>
          </a:prstGeom>
          <a:noFill/>
        </p:spPr>
      </p:pic>
      <p:pic>
        <p:nvPicPr>
          <p:cNvPr id="4100" name="Picture 4" descr="http://ic.pics.livejournal.com/rastamolika/33970708/14538/14538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14290"/>
            <a:ext cx="1928826" cy="1428760"/>
          </a:xfrm>
          <a:prstGeom prst="rect">
            <a:avLst/>
          </a:prstGeom>
          <a:noFill/>
        </p:spPr>
      </p:pic>
      <p:pic>
        <p:nvPicPr>
          <p:cNvPr id="4102" name="Picture 6" descr="http://go3.imgsmail.ru/imgpreview?key=13215b03f06d9a82&amp;mb=imgdb_preview_5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14290"/>
            <a:ext cx="2214578" cy="14287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10800000" flipH="1" flipV="1">
            <a:off x="142844" y="2143116"/>
            <a:ext cx="714379" cy="642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4104" name="Picture 8" descr="http://www.kak-sdelat.su/uploads/posts/2012-02/1329864455_kolodeznyy-domik-svoimi-rukami-kak-postro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928802"/>
            <a:ext cx="1928826" cy="1428760"/>
          </a:xfrm>
          <a:prstGeom prst="rect">
            <a:avLst/>
          </a:prstGeom>
          <a:noFill/>
        </p:spPr>
      </p:pic>
      <p:pic>
        <p:nvPicPr>
          <p:cNvPr id="4106" name="Picture 10" descr="http://crimee.com/Z/karpatya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571876"/>
            <a:ext cx="2143140" cy="1357322"/>
          </a:xfrm>
          <a:prstGeom prst="rect">
            <a:avLst/>
          </a:prstGeom>
          <a:noFill/>
        </p:spPr>
      </p:pic>
      <p:pic>
        <p:nvPicPr>
          <p:cNvPr id="4108" name="Picture 12" descr="http://www.ptr-vlad.ru/uploads/posts/2014-05/1399061059_sivvus_weather_symbols_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3429000"/>
            <a:ext cx="2143140" cy="1071570"/>
          </a:xfrm>
          <a:prstGeom prst="rect">
            <a:avLst/>
          </a:prstGeom>
          <a:noFill/>
        </p:spPr>
      </p:pic>
      <p:pic>
        <p:nvPicPr>
          <p:cNvPr id="4110" name="Picture 14" descr="http://dompolnajachasa.at.ua/_pu/18/6996940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5000636"/>
            <a:ext cx="2500306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2" name="Picture 16" descr="http://myhappyblog.ru/wp-content/uploads/2013/01/fish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1857364"/>
            <a:ext cx="2357454" cy="142876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14282" y="3429000"/>
            <a:ext cx="62868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357166"/>
            <a:ext cx="571504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3500438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000636"/>
            <a:ext cx="64294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4929198"/>
            <a:ext cx="64294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4114" name="Picture 18" descr="http://img.bibo.kz/?406278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4414" y="4929198"/>
            <a:ext cx="2500330" cy="1523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</cp:revision>
  <dcterms:created xsi:type="dcterms:W3CDTF">2015-02-13T12:24:19Z</dcterms:created>
  <dcterms:modified xsi:type="dcterms:W3CDTF">2020-06-21T04:26:17Z</dcterms:modified>
</cp:coreProperties>
</file>