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4" r:id="rId5"/>
    <p:sldId id="261" r:id="rId6"/>
    <p:sldId id="262" r:id="rId7"/>
    <p:sldId id="263" r:id="rId8"/>
    <p:sldId id="267" r:id="rId9"/>
    <p:sldId id="268" r:id="rId10"/>
    <p:sldId id="25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88" autoAdjust="0"/>
    <p:restoredTop sz="86355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ОБРАЗОВАНИЕ\Школьная доска\ShkolDosk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844824"/>
            <a:ext cx="6048672" cy="1470025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  <a:latin typeface="English157C 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886200"/>
            <a:ext cx="6048672" cy="910952"/>
          </a:xfrm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chemeClr val="bg1">
                    <a:lumMod val="85000"/>
                  </a:schemeClr>
                </a:solidFill>
                <a:latin typeface="English157C 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944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882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K:\ProPowerPoint\Шаблоны\ОБРАЗОВАНИЕ\Школьная доска\ShkolDoska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115888"/>
            <a:ext cx="7354888" cy="649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908050"/>
            <a:ext cx="72104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7"/>
          <p:cNvSpPr txBox="1">
            <a:spLocks noChangeArrowheads="1"/>
          </p:cNvSpPr>
          <p:nvPr/>
        </p:nvSpPr>
        <p:spPr bwMode="auto">
          <a:xfrm>
            <a:off x="-31750" y="6562725"/>
            <a:ext cx="1687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chemeClr val="bg1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chemeClr val="bg1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250" y="1844675"/>
            <a:ext cx="6048375" cy="316850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Правила</a:t>
            </a:r>
            <a:br>
              <a:rPr lang="ru-RU" dirty="0" smtClean="0"/>
            </a:br>
            <a:r>
              <a:rPr lang="ru-RU" dirty="0" smtClean="0"/>
              <a:t>личной гигиены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36407" y="5589240"/>
            <a:ext cx="2807593" cy="1584449"/>
          </a:xfrm>
        </p:spPr>
        <p:txBody>
          <a:bodyPr rtlCol="0"/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Воспитатель: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Кузнецова Е.В.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endParaRPr lang="ru-RU" sz="20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67545" y="404665"/>
            <a:ext cx="8219256" cy="5977086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Ariston" pitchFamily="66" charset="0"/>
              </a:rPr>
              <a:t>Следите за гигиеной</a:t>
            </a:r>
          </a:p>
          <a:p>
            <a:pPr marL="0" indent="0" algn="ctr">
              <a:buNone/>
            </a:pPr>
            <a:r>
              <a:rPr lang="ru-RU" altLang="ru-RU" b="1" dirty="0">
                <a:solidFill>
                  <a:schemeClr val="bg1"/>
                </a:solidFill>
                <a:latin typeface="Ariston" pitchFamily="66" charset="0"/>
              </a:rPr>
              <a:t>и</a:t>
            </a:r>
            <a:r>
              <a:rPr lang="ru-RU" altLang="ru-RU" b="1" dirty="0" smtClean="0">
                <a:solidFill>
                  <a:schemeClr val="bg1"/>
                </a:solidFill>
                <a:latin typeface="Ariston" pitchFamily="66" charset="0"/>
              </a:rPr>
              <a:t> будьте здоровы и красивы!</a:t>
            </a:r>
          </a:p>
          <a:p>
            <a:pPr marL="0" indent="0" algn="ctr">
              <a:buNone/>
            </a:pPr>
            <a:endParaRPr lang="ru-RU" altLang="ru-RU" b="1" dirty="0" smtClean="0">
              <a:solidFill>
                <a:schemeClr val="bg1"/>
              </a:solidFill>
              <a:latin typeface="Ariston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4592" y="1706936"/>
            <a:ext cx="4674815" cy="4674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Правило №1</a:t>
            </a:r>
            <a:endParaRPr lang="ru-RU" dirty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1473384" y="822012"/>
            <a:ext cx="7667624" cy="575945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/>
              <a:t>Чтобы быть всегда здоровым, </a:t>
            </a:r>
          </a:p>
          <a:p>
            <a:pPr marL="0" indent="0" algn="ctr">
              <a:buNone/>
            </a:pPr>
            <a:r>
              <a:rPr lang="ru-RU" sz="2400" b="1" dirty="0"/>
              <a:t>О</a:t>
            </a:r>
            <a:r>
              <a:rPr lang="ru-RU" sz="2400" b="1" dirty="0" smtClean="0"/>
              <a:t>чень бодрым и веселым, </a:t>
            </a:r>
          </a:p>
          <a:p>
            <a:pPr marL="0" indent="0" algn="ctr">
              <a:buNone/>
            </a:pPr>
            <a:r>
              <a:rPr lang="ru-RU" sz="2400" b="1" dirty="0" smtClean="0"/>
              <a:t>День с зарядки начинай, </a:t>
            </a:r>
          </a:p>
          <a:p>
            <a:pPr marL="0" indent="0" algn="ctr">
              <a:buNone/>
            </a:pPr>
            <a:r>
              <a:rPr lang="ru-RU" sz="2400" b="1" dirty="0"/>
              <a:t>Г</a:t>
            </a:r>
            <a:r>
              <a:rPr lang="ru-RU" sz="2400" b="1" dirty="0" smtClean="0"/>
              <a:t>игиену соблюдай!</a:t>
            </a:r>
          </a:p>
          <a:p>
            <a:endParaRPr lang="ru-RU" alt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3384" y="2204864"/>
            <a:ext cx="7667624" cy="4992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Правило №2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6375" y="765175"/>
            <a:ext cx="7667625" cy="5759451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Зубы чтоб всегда блестели,</a:t>
            </a:r>
          </a:p>
          <a:p>
            <a:pPr marL="0" indent="0">
              <a:buNone/>
            </a:pPr>
            <a:r>
              <a:rPr lang="ru-RU" sz="2400" b="1" dirty="0" smtClean="0"/>
              <a:t>Никогда чтоб не болели, </a:t>
            </a:r>
          </a:p>
          <a:p>
            <a:pPr marL="0" indent="0">
              <a:buNone/>
            </a:pPr>
            <a:r>
              <a:rPr lang="ru-RU" sz="2400" b="1" dirty="0" smtClean="0"/>
              <a:t>Будет пусть тебе не лень, </a:t>
            </a:r>
          </a:p>
          <a:p>
            <a:pPr marL="0" indent="0">
              <a:buNone/>
            </a:pPr>
            <a:r>
              <a:rPr lang="ru-RU" sz="2400" b="1" dirty="0" smtClean="0"/>
              <a:t>Чистить их 2 раза в день!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399828"/>
            <a:ext cx="7784503" cy="51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192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Правило №3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b="1" dirty="0" smtClean="0"/>
              <a:t>Вот еще совет простой:</a:t>
            </a:r>
          </a:p>
          <a:p>
            <a:pPr marL="0" indent="0" algn="ctr">
              <a:buNone/>
            </a:pPr>
            <a:r>
              <a:rPr lang="ru-RU" sz="2400" b="1" dirty="0" smtClean="0"/>
              <a:t>Руки мой перед едой!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4882" y="1916832"/>
            <a:ext cx="6837866" cy="453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741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Правило №4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6375" y="765176"/>
            <a:ext cx="7560121" cy="5759450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Полотенце, и расческа,</a:t>
            </a:r>
          </a:p>
          <a:p>
            <a:pPr marL="0" indent="0">
              <a:buNone/>
            </a:pPr>
            <a:r>
              <a:rPr lang="ru-RU" sz="2400" b="1" dirty="0" smtClean="0"/>
              <a:t>И стакан, зубная щетка</a:t>
            </a:r>
          </a:p>
          <a:p>
            <a:pPr marL="0" indent="0">
              <a:buNone/>
            </a:pPr>
            <a:r>
              <a:rPr lang="ru-RU" sz="2400" b="1" dirty="0" smtClean="0"/>
              <a:t>Быть всегда должны своими –</a:t>
            </a:r>
          </a:p>
          <a:p>
            <a:pPr marL="0" indent="0">
              <a:buNone/>
            </a:pPr>
            <a:r>
              <a:rPr lang="ru-RU" sz="2400" b="1" dirty="0" smtClean="0"/>
              <a:t>Ты не пользуйся чужими!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987824" y="1243752"/>
            <a:ext cx="6840760" cy="564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183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Правило №5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3758" y="774871"/>
            <a:ext cx="7560121" cy="575945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/>
              <a:t>Пусть запомнят все ребята:</a:t>
            </a:r>
          </a:p>
          <a:p>
            <a:pPr marL="0" indent="0" algn="ctr">
              <a:buNone/>
            </a:pPr>
            <a:r>
              <a:rPr lang="ru-RU" sz="2400" b="1" dirty="0" smtClean="0"/>
              <a:t>Регулярно мыться надо</a:t>
            </a:r>
          </a:p>
          <a:p>
            <a:pPr marL="0" indent="0" algn="ctr">
              <a:buNone/>
            </a:pPr>
            <a:r>
              <a:rPr lang="ru-RU" sz="2400" b="1" dirty="0" smtClean="0"/>
              <a:t>И водичкой обливаться,</a:t>
            </a:r>
          </a:p>
          <a:p>
            <a:pPr marL="0" indent="0" algn="ctr">
              <a:buNone/>
            </a:pPr>
            <a:r>
              <a:rPr lang="ru-RU" sz="2400" b="1" dirty="0" smtClean="0"/>
              <a:t>Чтоб расти и закаляться!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7514" y="2736339"/>
            <a:ext cx="5472608" cy="379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22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Правило №6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6375" y="765176"/>
            <a:ext cx="7667625" cy="575945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/>
              <a:t>Очень важно это знать</a:t>
            </a:r>
          </a:p>
          <a:p>
            <a:pPr marL="0" indent="0" algn="ctr">
              <a:buNone/>
            </a:pPr>
            <a:r>
              <a:rPr lang="ru-RU" sz="2400" b="1" dirty="0" smtClean="0"/>
              <a:t>Всем ребятам и тебе:</a:t>
            </a:r>
          </a:p>
          <a:p>
            <a:pPr marL="0" indent="0" algn="ctr">
              <a:buNone/>
            </a:pPr>
            <a:r>
              <a:rPr lang="ru-RU" sz="2400" b="1" dirty="0" smtClean="0"/>
              <a:t>Ногти надо постригать</a:t>
            </a:r>
          </a:p>
          <a:p>
            <a:pPr marL="0" indent="0" algn="ctr">
              <a:buNone/>
            </a:pPr>
            <a:r>
              <a:rPr lang="ru-RU" sz="2400" b="1" dirty="0" smtClean="0"/>
              <a:t>И держать их в чистоте!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2636912"/>
            <a:ext cx="6456709" cy="376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351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Правило №7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6375" y="765175"/>
            <a:ext cx="7667625" cy="575945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/>
              <a:t>Обязательное правило</a:t>
            </a:r>
          </a:p>
          <a:p>
            <a:pPr marL="0" indent="0" algn="ctr">
              <a:buNone/>
            </a:pPr>
            <a:r>
              <a:rPr lang="ru-RU" sz="2400" b="1" dirty="0" smtClean="0"/>
              <a:t>Соблюдать не забывай:</a:t>
            </a:r>
          </a:p>
          <a:p>
            <a:pPr marL="0" indent="0" algn="ctr">
              <a:buNone/>
            </a:pPr>
            <a:r>
              <a:rPr lang="ru-RU" sz="2400" b="1" dirty="0" smtClean="0"/>
              <a:t>Рот при кашле и чихании</a:t>
            </a:r>
          </a:p>
          <a:p>
            <a:pPr marL="0" indent="0" algn="ctr">
              <a:buNone/>
            </a:pPr>
            <a:r>
              <a:rPr lang="ru-RU" sz="2400" b="1" dirty="0" smtClean="0"/>
              <a:t>Ты платочком прикрывай!</a:t>
            </a:r>
          </a:p>
          <a:p>
            <a:pPr marL="0" indent="0" algn="ctr">
              <a:buNone/>
            </a:pP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2564904"/>
            <a:ext cx="6086229" cy="404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11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Правило №</a:t>
            </a:r>
            <a:r>
              <a:rPr lang="ru-RU" dirty="0"/>
              <a:t>8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9255" y="765175"/>
            <a:ext cx="7667625" cy="575945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/>
              <a:t>Нужен теплый шарф зимой,</a:t>
            </a:r>
          </a:p>
          <a:p>
            <a:pPr marL="0" indent="0" algn="ctr">
              <a:buNone/>
            </a:pPr>
            <a:r>
              <a:rPr lang="ru-RU" sz="2400" b="1" dirty="0" smtClean="0"/>
              <a:t>Дождевик и зонт – весной!</a:t>
            </a:r>
          </a:p>
          <a:p>
            <a:pPr marL="0" indent="0" algn="ctr">
              <a:buNone/>
            </a:pPr>
            <a:r>
              <a:rPr lang="ru-RU" sz="2400" b="1" dirty="0" smtClean="0"/>
              <a:t>Помнить это постарайся –</a:t>
            </a:r>
          </a:p>
          <a:p>
            <a:pPr marL="0" indent="0" algn="ctr">
              <a:buNone/>
            </a:pPr>
            <a:r>
              <a:rPr lang="ru-RU" sz="2400" b="1" dirty="0" smtClean="0"/>
              <a:t>По погоде одевайся!</a:t>
            </a:r>
          </a:p>
          <a:p>
            <a:pPr marL="0" indent="0" algn="ctr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9762" y="2564904"/>
            <a:ext cx="6426609" cy="416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375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kolDosk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ShkolnayaDoska</Template>
  <TotalTime>97</TotalTime>
  <Words>181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ShkolDoska</vt:lpstr>
      <vt:lpstr>Правила личной гигиены</vt:lpstr>
      <vt:lpstr>Правило №1</vt:lpstr>
      <vt:lpstr>Правило №2</vt:lpstr>
      <vt:lpstr>Правило №3</vt:lpstr>
      <vt:lpstr>Правило №4</vt:lpstr>
      <vt:lpstr>Правило №5</vt:lpstr>
      <vt:lpstr>Правило №6</vt:lpstr>
      <vt:lpstr>Правило №7</vt:lpstr>
      <vt:lpstr>Правило №8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гигиены</dc:title>
  <dc:creator>НАСТЯ</dc:creator>
  <dc:description>http://propowerpoint.ru - Бесплатные шаблоны для презентаций. Полезные советы и уроки  PowerPoint .</dc:description>
  <cp:lastModifiedBy>Admin</cp:lastModifiedBy>
  <cp:revision>12</cp:revision>
  <dcterms:created xsi:type="dcterms:W3CDTF">2018-04-25T07:57:19Z</dcterms:created>
  <dcterms:modified xsi:type="dcterms:W3CDTF">2020-06-04T12:21:30Z</dcterms:modified>
</cp:coreProperties>
</file>