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87" r:id="rId6"/>
    <p:sldId id="268" r:id="rId7"/>
    <p:sldId id="269" r:id="rId8"/>
    <p:sldId id="270" r:id="rId9"/>
    <p:sldId id="271" r:id="rId10"/>
    <p:sldId id="274" r:id="rId11"/>
    <p:sldId id="272" r:id="rId12"/>
    <p:sldId id="276" r:id="rId13"/>
    <p:sldId id="279" r:id="rId14"/>
    <p:sldId id="278" r:id="rId15"/>
    <p:sldId id="277" r:id="rId16"/>
    <p:sldId id="282" r:id="rId17"/>
    <p:sldId id="281" r:id="rId18"/>
    <p:sldId id="280" r:id="rId19"/>
    <p:sldId id="285" r:id="rId20"/>
    <p:sldId id="286" r:id="rId21"/>
    <p:sldId id="284" r:id="rId22"/>
    <p:sldId id="288" r:id="rId23"/>
    <p:sldId id="283" r:id="rId24"/>
    <p:sldId id="26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 preferRelativeResize="0"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9144000" cy="68500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596593"/>
            <a:ext cx="6478488" cy="1802631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/>
              </a:rPr>
              <a:t>Фестиваль математических идей</a:t>
            </a:r>
            <a:r>
              <a:rPr lang="ru-RU" sz="4000" b="1" dirty="0" smtClean="0">
                <a:latin typeface="Times New Roman"/>
              </a:rPr>
              <a:t> </a:t>
            </a:r>
            <a:r>
              <a:rPr lang="ru-RU" sz="3200" b="1" dirty="0" smtClean="0">
                <a:latin typeface="Times New Roman"/>
              </a:rPr>
              <a:t/>
            </a:r>
            <a:br>
              <a:rPr lang="ru-RU" sz="3200" b="1" dirty="0" smtClean="0">
                <a:latin typeface="Times New Roman"/>
              </a:rPr>
            </a:br>
            <a:r>
              <a:rPr lang="ru-RU" sz="3200" dirty="0">
                <a:solidFill>
                  <a:schemeClr val="bg1"/>
                </a:solidFill>
                <a:latin typeface="Times New Roman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Times New Roman"/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86104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Полынских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Д.И.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«Василёк»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data:image/png;base64,%20iVBORw0KGgoAAAANSUhEUgAAAnwAAAHdCAYAAACHRaSAAAAAAXNSR0IArs4c6QAAAARnQU1BAACxjwv8YQUAAAAJcEhZcwAADsMAAA7DAcdvqGQAAP+lSURBVHhe7P0JkCRZet+JfRHucedZVVl3VVf1fXfPDObGcAbADEBwMBhiuQOAIJcrI1cijVyTSbtsmcQDoFYriWbiSjJKJqO4FEmjSPGCkbvLJUAsAJIAiQFAzAzm7p6evs+qrCMrzzg9Qv/f99wzIyOzMjIrM+vo9n/mC3d//s7vPX/v7987vNDqJfNRVJzr923PKNrACoWCXVq8Yf+Pf/RP7Bd/7TftRtOMoAaFnvX6iZWjitVrdbtx/YYVC2ZT09O2uraqez07enTO4lJs3U7bSqUSAeoYe9jdXtcKg4Ktrqz5da1Ws16vZ0mSWKVS8ePKyorVqw0rFovWarUUVmRRHHmaMFFcsjgqWVlhFyNC6XsYmHq9YdVqzbpJxzqdjg0GAw+HI8jOMVEUWber9CjMer0u92332263bU3pqyl/uCkqg6SftOGWI2FzHsexH1dXVz38RqPhR67L5bLCqHpc+On3SUM4LyrhFWQjNJtNl0NfheXxySALBetuM7mQP8KtVqsu1z7pUPqRF2EQH/a4dTkpr/0khKm6YARYkhtkQL5LZYUxSNbdr+dHaUqUFmSc9EJaS5SBwsAfZUJclPHAep6HKIo9XWtra36/Xg/5SZRm4j969KhfLy4uuqxx6/e7HZctxTPQNRIifW4UH2nzeELxOZBjqVT29CqD1lOaSDfyIS5kgDz68lTQedSTDFR5+zXdiwb24088Y59/5oOqP0XrqWwHA3L8PgZykgiWVKd/+fd+z7799lt6vlWXVBOaScskKCsXY6/zuEXGPHuZzDEAuVNuErwfKd+S3BB4q9um6qtO6b7CoO5yTt3mnHpKnUpUnn21IdkziifCbRO30kjc3U7Py576zTWgvhZUlpEM4XG/onYiwk+aFq8uCpK2pNclDup40WLqgO6Tj1JZ6SmEeud5Vd04ceSYPfHIE9YoN9R2kS7PkpKjn6F6uddqFPJ3mzEmkXtNkz+DQxjnv79HGY2igOzT85tiuEyGLwSu9lpO9x7I4N4yedB18WBDOxzsP89qy+4ghutx9Jd+/heeE1Fp3Eqe/KGQx4ZIyEeeedqq5bp9/fsv2Yoa4kqsjjZRQwgBEhmgwYagLC8vq5Ev2OREwzoiTIQSOoBIHUPkRKwH2eOPRkKR0GHQENNo05nQSXMOGSio0e3Rkcgt/un86RDoSGiMq+Wqjn1rtcVEBcL0DikthERpxT/heSeUgvgAnYOTrkp1vePiSByQKojU5MSky8E7F4UD4cHgFpJSVudA/rmXhYt/DMQoVCj8p3kRcMs5HQydVFGdEu55PpEjBrkR58rqipNPwiFtXfnDQJggM9iTNwgWRHN2dtav8RPCVOenTo04S0pnVq7IDzvOK3IXi6xJGi53l6/KtasOsVappXYFpbmrPIroy/20yP2EZLOysmwV3Z+enlHIyDN04OQXUkZZB5lFoQMVyAfnmTworqLsOj2Rc68WSp/iCZILnSthZ2QCvxwBMif9kdeR8EJBXNxHJqTZ0yW/pZrKSb3FI6fP2I9/5OM2KX8enz80/vP+BeKUoKuSU6zn6hURPtVQESPVC8mSZ48y9ZejVPaQKOScPRvUJY7Y10T2AfdCeYUyoVyp8yU9zxBGwqR8E9U14M+hznEPGcNPOCcsxYtbPfOE69AN/Hj9UrgD1Tmui3IbyVRVF4knkL30ZUZhtttdDzfysOVHzzKGZwqTKG7c0UYQU6vZ0stZxWYmpz1sQHhbas2IBWHfSWwb/5DVuhxvI8LzduvA+05BkD1vN9LzbXH7s32bMU5Kks0drpuHgdE8HX793hz+7Yh/OI7h2PZF+Dwj/KuhbKghfPSBi7YkMva9V15VQyoyo866qkYdYkfD6QRHduSPc0gCpClWQ1yulL1z5w2+UAhkh0azXAr2uMtIX2ZCCgoeJsQqLgetEwLELVmK9OoOQSTb+HFNoMgT9zNC46HQ8DuBhLSIdKRhFAvqKNIGn2Onjaap7GSHcIgfdxApiGQikguJgUxlYQLi6naD9g5/kAzIUhntmacldFzET4fp+dd1TIfnHRrnSgukVucuk1RLRh7IK6QNzURTHQ/hoE3DHR0y9pQBGkJIKqBj884NtzpClgjLybniIGzyXVInhkYT/23lv9uRf4WHHCCBuCEPyBGtC3LgmrAIG8f8ZWSMNGWEDHekPcSZ5S1R3G2Va9f9KAKlP2gYSXtGeBW45ws5QyAIlzQje8JCpthBmklGT2F0dE0H72n0NKnjl1sSUaqK7FVjO6GXji989GN2QYSVvA3gEMSjv/czBsp+QYJCmzU1MWFtlcfbV69aItmj5VXt1V20YbygUarhRYMyCM8Z5JvnJpBuly111us/ZE5+/AUrPAdIG80f97lGC4wfMFx3cZg9AxQ0dRnLotoRiD7hEbaXIW51Tf3xeqE7gZSGaz/KIXWw21O6eBGC5Okv1Cs0vXpJkf8sfjlROnl2Cra2vGYT9Qm9BNc9LofktX7qJuThjmFX0WcpRmYb57cL1LX9Isg6NdS1oWvgcexk7nmMz1D6OL1vkLUfw9hv/Q5BboS7Nbydw99r/NvlYUcMBb9PwqcA5I+hXd54y2oYn33sEeuste1r3/quLXfbPoQL6VleWpZZcq3TxNSk+6Uhb641vSNvq4Pnms5hTXa9rhpfGmW1ptznHg0uoHH3zl+dNkMraN9wi186lGz4l4a8Xq8qbYFM4Q/CgsYNQ3gQOFpmGm8ae0iYonItQEfEBmLKvQ3yU/Z43S/ER2iKeFFouMVNSFvQ3BEPaSFc13zIHWmBjGAA4UNscJcNuWJc+6XCwj3xIQPC5Ihd1wlmIE6EgT1xcB78h84UQpSRMMA16VgnRIrD7dSZEWGtqs5Kf5Bv6jFu1tZWPW78ZeGSZuzIP0DDSvyANPWUNuRG2ZAP8paljzApCzR7uCWvhBnHgeAjr5BOddYyWdqdxOrexvAqHTA8oejpobOHfJAuyttlKYLXVDpaLYZv+15fIM+UEfIj3wPltVBSPCKZH3nwIfvUQ49Yua+8qhPvK/GQmfc7vJ7oWNQJw5vTMzP27rVrtrCyIsJT8XuJ5M4z4s+q3JXTZxPjL3Mqb8qaMqfsKVfXBqbllTVD3OcZpB4WCoEYhmcMTTlES/VJcVB+pIrhVdqgruIIz1VRZE9tg9JCujptvTyofpI2XppoJ7o8+4qQMNAeMo2B+HjR6JNHiJ7uO13TP+0JL6DKjeqJ4lU0vKxWVN+IZ3pi2qYakzZRbeilIrw8AoYXNyFY3zq87t/c8Dy4IG9mRuDP2eif0p4ZnqXbDc/iDthzmraK6a4HtZ96vH3iQzlttQfhfKuIRt1idsbtL/mDxcHU3ZuXARh+VjBb3W/GqPsxj7Mw8rKynZudzBD2TfiYZ+dzWcijGuVJvek+/ehD9uY779grb78jgUMQRApW1/xtmUa53VFn4InR27hI1oqTCS5FTCBcerPGXyB2YRiHjgHS4p2CHHPu5AwRKJxAskQA1eHTWXDdc+IAwUBzhD+iDXPzeFPHHdrB0PkEEkk8XFMQ+MUeQCYI3wtI/rmm04BoZJpBJxxyj2ah0+lZQj7kt9tlCDnkgTRxpFPJhkS5hgSROtJIhxbSGNLcUwcGeeI+ZAbtAwatGNo38iDRultkCKEB+Ce/yFrJ83gA6czkg2G4FQeUDQnOtC4ArQckKaQnDJdDqLPKmqWd+/jnz+WZaiJJW09lCLkiSOoC+XMZKO9hCJ/7DEl7lJ4HZJrJnrAhZXTIzMNrqaOGoJEW5I+JJBcyShi8VJA/yCYWyoEiTryzZr5WT2lxMiD/yC3ktWD1as1mJJsfefppO4d2T7YJstOR6v1+h0o8PdO5yHC1HFtTsnx34brKJzyXOKEe+DQElR8yd9IuYJ89WzikfP1c3qgXA04pD7nDnraBe5QldQxyFcheeJ4JSxdOGLlmKLjV0otNEjS3Xn8ULs8Z7QJa6vCiFTT7PrLAcyw7XhSw4563WbQTSg91i7RUlY+Yc4VdKZatKoI7PTFlZ+ZO2bmT5+y+M+ftzPFTdmLuhDVUp4uex4CNsxRbLPaKfQewL/BceFndxID0cMsILef7HWNaHZ63HFvg7dBNwLM8arYStFGzE/bqfisCnbs92Dfho0PkIZfoLFIgTISuVSv2yAMP2EuvvWmvXrrkBQBZ8kZbDWyRxrhSspmZaSdVDNNBQsLYWd9KatRnpmY8zOWVZTXEEIjYtQY9kQMIhxMMdSp01aUKHTdxh0nahMmRMNEOeDppyOWYRj2QjkBeuEtHQLkvL6+k98JwETIJnVIgkIF8QhQjX3TAvXojLBohXSFevf2rA8k6JMgT9tyn06EDzIiVk1OlI6R1Y95hdp11QBwJj46M8Grpgg8f7pVbZKsTEb2apz0Mm4ewiKsi+WRhkWfOSZPnX/cZYiZ8D0vk1OWKUT4IB3fqVeWPtAZtYiC8Ydg2K4sgMzrUUEbkOeQnaN/C/aw8AvklTsB9DO5xBwgzyz+at7YIHISPeVe+EMfrnTl5I33e2bufMLSLPEO+8aMOX/JhWB1fkOKaOmbIAPWCOllRYE+eOWeffOxxK8tfz+sO9TrEMwhJfd+CBS1IIpHgEYVqhUWqp2/MX7YmZemas/CCgNyzcsQthD3UF56BitdLNBiiam6HK912f+EZgnjpOdK5D7ly1D1eprCn3kD0qOs+L0/htV1jGzSMTBGRpS+eYMEF8UPagrY/aH7JhdddGU+Dl6/SRDwyEE6eV4jeQPWur7jmZo7aeRG8i+cu2PlTZ+34kTmbqk1YLZY7CwRTwa3Xa7Cl2myx2BsI/45jhzxwa59ZvC1doD/POxgOdxabU5C1nRnufPoOH1vyPPRcHQwI73AlOZqHLdhn9IS+2yD2vWiDmHhwQqeoBjQq+ETu41MTvjjgP3zt67Ysolaq1a3GUJo6hcmZKTWwJRE4ESG0X4qcodVEjSoNOwTE58TEDEUyb4aJ4GFuGMY7FRnmCkEcaJiZE8e1kzw17rxho+lx0qVkhkYdghSGFkk9WjMIXkZ4IEF0FmiX8EsHQ2FhIAhoFjhHu4YfVufiZ211VZkv2NLSsohGW+lW+n1unuJUp+dzmkinjuQD0gH5yOat+dCR8hPIUapBpEPiHBkLpIVOygmcjviFMBEe4ZfLVcWVdlA6EkaxGLQWhE2+sSMN3tkqYORLp0s4dIQA+SNDZIp2j3mRdH64wU9GooIcwvAt8ZJQyOt63IoQDWekNCCLUFZ04sg7DOkSFmSU9GHPOeAauQJkQFi45Zy4CYswSFcGypx7GOoIR8qR9EDq5ABXbk/+SG9bBLGt+ldUeJFkOiHy8YNPPGYXT8zJbSb5QG4w1PP3O1wOEg2ygA9XVbZXF5dsXnVfxe2r75ExdbUsEoQmG+0u/rBT7fGydlLn9TJ7u6aOB41GqCe80IRnBzfMG8WeMveVu5BJueH5p253FW/Th+wLTiipLx4+9UJ1Gb9oAImLcKlTfp9r1VFPAelSCkN7ABWVrWv0Yjs+c8QeuvCA3S+id0ykr6bnLVZ74O8EMhz93OspgQWQVyyGrLLs3hTuZ0eMCWCvIME7me1wE+thDDsZlyMv8CHclmdtTBy3Iwk7YVw1GJs+F+IYw+EOYnxd34zdED6etuxvfAZ34+aQcQDRI8WbGZBFsS/Cl4nKm2mdDLwwaDIDUXng9Amr1av2W7//dWslBSdxaGrohCECN64tqCHuWot5fJAtNeIML8bqRAgvDHv2bGV52ef6ZdsoMCcr0wYN1CAXRKzwmxE3GnTvXBRPT426axTktt1mm5BAxhgm7SZ0TkV1/GEF79TUpKeNbMQiQ2GeXrbgJCxcCMSPHENcglas30/nFikNxIvuwkmH5xNSFQiWEw2BI+7CKr+Cd1QQxawI0FhCEEkInRLAPR1p6Cy5FYaxvZNUeiBbpImhrHqNoauey4lKn81pwo7wyE+wUwWQezpThjmRi89vUrjIkLS5tkZ2dLDETdohY2hZSBNgpTPyovSJh7wSPtqWrPPkmrgxhENeyMNgQCeMTMJQfPZA95zMBs2vd+7kmc5fbrpKH1odjIreSUDID4SOlwPSx0KQoDUlTMJjmyDux5SJHDhBIDoZ0nV2cto+98FnrV7Ri4H88xJDnV5vN9/n6KuKFSWTWKJO4PiSSUXyaUv2L717Sc84z6fs5YZ5lpzwrITyRlOnZ5TnU+VVlICzRRNMr/DwVRfQ1AN/dlTeCJ4XFJ5j5gcmcoNrJ1g6EhZavhW1D6oI63MGByprf7GRGzTj1P2u2prwvIYBQ+omaaTmojmEGFIPVYtIjJWU9hNHjtoD5+6zi6fP2dHpGSd5W0CeUzOKrD6HRKdmvUIFoyTIbsgM3dve7IwsLbs2+NnJjLgH1IOM5GK8rLPz3YQ5araJ47BBNDuZ/YKaNRwi5cwrRWaG721ntrfdMMhtR2znadTc89gs41szO8Pr45Dx/hz7XZphv9uafWK7IEdNhn0P6e4IxXTfuXP21lvv2te//bz11IAy1Mekb/biG6h18I5ADfTkpMhWqWxrDNupAYc8QZpW0RygUVPj7w+MfjytakiZJ8fbeZkOWtf4oTFvijxBEnwyuBLh2gR1SoSHtgfiRpwQBogajT3kDjvXgMk+TOgnfWGokXBwS7iZlhH3pI1iXScmQggnaBXIC+Qy7A828NW8JL/ZXPNwWKBCmiAsaNfQCpIeVtpynzlukBZAWNxHm+edlVCt1tP0gUHQjKWdDHJCm0nnm2k3kF9HRJoj7kl/iD+QaY7MTYSch2vIXMk1ivjJhtUhexBe5EB0TghFBEhfFla1ytYrYcgZN641UR6JF3CPOYiB7Ik4KGzsKK+QDhZYBJkTN/7DnFBIa0YOg/YvpCmkOeQtEGvywjWaW8iB1wt8yQkvBPh32SjxT128aB988H4oq+7TJOssiNKblfc7kKrLQSeQP+Adv8oZwsdehWXVFeo+QO5oo1Uo7ocuLNQbpmeE+bBehKlbNO7UO0D5Z1o47mXPFH5pC3p69nkhdEIp99R7nxoi/7w8+uIsueWaesDz5ZphGV4QiZjwSAPb/VD/aC/8RUXPS0PE8UERvQfvu2AzE2qb9EwqGbeErD4GIIU004eFAw5+c/pD8P7s+UlqhjF6/T7BqJxGBTEsrveqiLbUlewBvwlCG7Bh9o6DleTWMpRderxXMZynw+3HFNGRatn+5H/0RXvmoQfUwBZE6JhwHxpo3uIhejMzR3wPNFbdhe1XBj4Ha3WNFZ4MvwTCFsDbUVjIgBaKzpr80BGwChgCEzRP4a0djSH+Geosxczrkf+UlOAPbRHbcTSmpq3M3EBVOjqASOlB01aVHUSPerWysuqrPYMWMXRMrn2AiOlIujhCPH0eUaoVpNMifcViyTV5DMMievIZiGJIL1mUU88DduUKfoOGjo6NPe0ggJBG9riDnFKYxMPDgl/CgTiRN9KF9o+OlIUTdHC+obLsIGGkhXPCwISJ90pZake6yQdhtxQmsia9GfmDTK7JtNoM2zHkG2ThqZAf4mDBCkTMiRudrTrVSjnsv0Y6kQtxdLskHvIWtDqY4YUYlBfhMYw8vKAjyA/t7sawOASQI6tyOc9IhhP/Hlqlor9cUI6kx+OU3/Mnj6tjJ0Z+qGehTA+2Sbl3gRwoJSd7rsoRGZPlpJ6f4zMzTv7QkkGeaiojf7lD/pK9b26sc+o25Yg9JtRb6rfK2+tfeJFyja3s/IVM9iCEHV7KmKPH802Z8tLHc8aemyzmYU4nWjumjPA8Uoj4dW2z3Hvd8TZA8SoN1JWgPWQe8MBOHJuzZx57wi6cPGt6tbIoVGnPu2tmyPqQ4UVnJ+NCWje6vsdBFsjWJqOsZeY9kMVdgZfPYROekGGzP6TV66bmbkDWd2Qmx90BiiIzwzhcDZ+qJeTqxNwsY5L21edfsDYNreyjit7SGQq00IAHDVsY0q3XJ9Y7BojCRD3MlcMNDTidvFpu70DC8GUSNnSWfycoatw54pahTjqB1ZUVkuOkhXDR7rFFBJWUDoCOhqFMX1UqQqa+xoeGijFaKTqWyPdwwz0bxqIBxG1FnR3zhoJmq+9+GVaCUPiQo+zp0GgA6NQQM/EQQbbHHkeGrDxSGTox5ADZJG0MTSKHjLiQfsLCIJNMG8h9hsgheHSM3EsUfyBVYQg8I48Mp0HE6HQZ0uXo6VQCfZNiOkVSrThIc6A+upbcIY0M47oMleSe5EBHils/V1gZRjt238NPgPyFeYpBbqSX9IUJ+UHzggGkHRKREQMnajqGBgZSEDR7xA2y+PETzkP5eJg0xGmZM8mfIIimrpcH5u+dmpoMeaUodOAFgFSElLy/4TIYEgbycU2pZHRtdc1evXzZn7kK80klXydocgwBC4RcjvGX+oeAUSa4pazCMWjyndhBxHWOZhY7TIlnlnqKf5VZVi+pO76gR+Wd1V9f2KNw8M896itTP2hnqMe0Dbz0ZM+7XsnsvlNn7LEHHrTJWsNi0qFnm50I3IGMxxaivHuRyjcDzwly3gve+5038ghtw25NEMmw3SiG7213fzPuRQlvrRehnc7MBsJ1cL5TTvdWBlvNzuDRHXVOm0GKtjOb3A75uZvhLxujZtuMoOo4RGRvPXQKP/Hpj9tnPvCEVQqJkz0aaLEcX+iw1mq6ViwWsTly7JgTATr3CTZ3VUO9zCILCAXJlTffcV9+e3qDp1Kxwz0EDNKRkQvIDkRNNq6Zk6UTK9JDR0Pngz+GoMos5oDrQI4gG6qlq8ur1l5rWldxrKyuBiIos7i05FpIsKGtCxpLwp+YnPTzTIsBoePrFWgM0SAwtNtKCScVjGEotGd0iDMzM67xJAwInpMVpRvyC6m7fv2654VrSFJG3vQro6PE3VOgHcgy5E72voWJjiV1wvhDLoTNUGqvSyeJ5i9ov5AbHaUTQqXVCazyTFmQPu+Q1UlyjgydSKqsWLziHbTuZ1u2cC8Q1aAhzNJM3LhDI+MrliV3wsAdfnDLEC/kNStL0oI7yAAmkGhkHrS01DPcYggbgoh/5jByzdCfXK2HR5kAiAovABDkyUbdGiLZGYnhoQlzUgEWOQBUC2m4nLDQTyRzZHLCSpIri694jnie3I3qEs8IC3go71BOYWg2EBHKBC2bh+p1jbbBX+qozxA51Z3sXlaPVkQwaRuyukp9RMMXF+VPzksp2RzIPe2GjxTIjmfBtX7puRM/HWvFsj1y/qI9cuF+q7GnIHVMzsjvutaKHz/ZG7zOpUY/m7Rht2JuBchoL+beB4LiOb+ZGS/I955MDhrIkPZ5wwzLN+v/h+We2W243x+yR3LY0LNmZrQM+bvXsCUPI0Y/qcvxoBQODWri9EPB9u1orWp/9Md/1I5PT1gxLvhO9CXX7qnzL1d8mJLGFWKDexp813JhT4bUQPt8HBneuNlIFe3VwsKCD1cy1AmJooPAeafVdbJGB0FDD7mho4As0Dmw+ALS4Hvlyb13HGpNIWto7CBB+GFYaJj40GhD9Dgnh9wjrazqRXvAnDcnGSKgDHlSpbHHTVZAGZkjjECK0EQgMTRdkCU6RMlGhiFMZAIxXl1ter5J19IiK4LDHEA2YCZO0kO4YYVxGEqDjJFStpGhWuCODhWyAyHudoK2EXkwN5B0ZnkLnVRYtQtC5ZJsXSMY5mO51lH3/Si5hiOdq0hewryq8HUC7+yEjCgGWahYIdiqhsiR+pINu7OCljJgwc3wM0pZQ5q9TJQPwnXZ6p5rTHWdpR9NEPlkkQYaHtcAKf++kEb30AAhI+Z8VZUutu1AWCGb/IWonQDmkETDD6QjkwnzcCF3VZH0Srnke9Bli5n8pc4dyY/KizJH/oHYh6YHN+ETi4C2IhBzjC+CUhlRvlxzZAU8w7yMAviqeflh6gOfNAvxQBBZ0c8LWqgfId7wkgJJ5IVLVczjK+kFoq7wLpw+I3PWqrxUiHxCAmkdk6I6Dncb8n+oDWaO24rQBt3c7BeEsJO53TiIPPI8bZjUcs+gnwpmv1Autvzd69hvGe2EQqubzEdxcc77yAMGSfW3fBKtsl1VQ/xX/ubfsn/xla+rsBvWWVqzVoK2q2fTM9M+ZJppCBgGYk4dJG5laUmB9X01r++pFaV77akRZ44bc7r4ni9E0T/R1mVCd+IkkuEcJu5DjADaHdJFZwJRyla1QjbQtmEgYf72of8g8IFNTExx4SSDTih8eaJvU1PMpWNlq79PhNWuIg5sN8M8RMgXqw99xavygn/SC3FBgwD5QENCPAWlCbuqyLEPDYv8tNtN6+keqxsThV0VoYL0Ntt8Pg1ZQByZ8xdIom82LDiBzkiR/hi+hPyUSmGhRUZ60ETqhnempIE5dzyHXLs7iGO14kPO2ZBZNkyGfDLi6h0kLYBkAkmFpCMfyC3x69Kv0ZQyFOdyUfrYhNsn9ssNK7IJi3wRDwmRT/fbFXEkTZWqykb2lBP1pFGuOaFui1zGepEoynFBsj02OWnHVKfQPE1Uaz4Jf6LOfEzmfimdxKgj9QuN7bTuPXXhgk2o7ChxsgM49/qLRWr3fgXPMhusI41Isu9D9nQlCm2vLtywf/WNb9hqO5C8SGXkxC2VdTYMyzOCOJ2I81KlZx9Nuq8Q1zULioggaHxVJ1N/1AvIHO/tlCHPMdpuCGNdZcd99mlUFQv1yeMPMbabYUEWRJPno6znrzZRE7FT/Vadu2/uhD16/4P+XEP4vS4TJwlJz/nF8Izsu6kMQd46SNYOcBmn5+9dbBXicJ5pOYZx0B2nI7w13BS8DN1u7DWftIF7wdbgt8p5pzCH07ebuMfl5r1Q0/ddNcfVw/QICk0IX3Q4hI8OISzfV7egNMERvvzCi/af/Vf/J1vp6q29WxThU2MsEtJoQIyYF6bOXY0wQmBhRk0dfFkdwcL1BRG+lk2pI0eLRkfAEHBBHTQPt+iU29MZMPeNjoPPrhXV/0Ba2gqTziEQQpEf3tXpRNRDMKSI1iCbl0cdZtEEHUe/13G7isKko4AgQTahjRC1UgmtWMVJK6Yj8uXDRKrMkLoKnVordDjM/WNBCCQHLaFvPYFGqxA72WHDaRa2MGzKdVV5h8w0V5s+JNVWWiBSaFE6zZbSFja5hgQxbBniDHMUIUdOaHRN2XKEfKH1gHhBnNmoGtB5QoCDWwhXqCI9pQHiyHA0Dxb5HvRSEkinKlDVkA/PLnFCotFssk1LzckuRFHl4sN54bvG1IWwR55Ipf4gs5QH8bMNDulmaJhzWAayQ/taUD1BO1ykrirMiogjml8IdVVhnjoyaxfOnLYLp07a+bljdkRpb/DioPzJ601BHsixot/0cOTYjExOaLwg1v2CiL6OservKyJ8v8Semy2It+qeHi9InxN3/KleOVnSkfpDPWYDbV4cXMOnMqeceYGhnhER3zwGXu/knvrNVkY+D0+Gl0PfKJwXG9V/6g9TBag/1N1yWXVazyMEDk0uz5Vqjz+D1Jmi7p2anrEPPPKY1Vnwobsej+Imn1l+h8E19fdWgddRHjDcCYLRjnD0fqZxfD8DHewohuV0ECIaKaZ7AqN1ZRjbEayd3AdslfNBIrxUvbcwXqYj4IMThwjaqyxFh0r4XDujI98iBSXF0VMf/Zf/xt+2v/s//k8WlybUEajD4O1e5KfWqDkrhEC00dKJFMUSHg1/WwQHskLjjyaQhRl8JxdtWrO1po5ERGiCLU/0Rq/7VZEiCIcP10F06BxENjiHjKxCSkRQGDJkwQcEBlLHdg6BsJTCEKE6mEyj6Fow8iG3fJcTbRhfGsCuubpqk7WKTSsPU7WqzUwEjdJMfdLqctPQOS094fK9zzXlh33gVlodW+n07YbSsLi65pq7ZTQeIkQE7F+RYGiZ+BU+e4lBWhmmJG0DJ2msjk0CgZRcAGQJjQkLTyBcdIAZCUTz0vU5jupk5QctF8QMQkipNZurTs5co4ad3LGHHf4oSTpqQAcbGhF13pLp7MyMp3l+ft41NMgJcovsGHIjPDpoDPLmmniZe6knn2icEGThQpwhn65VVUdO/LFqb0Hyq6jztkHXJusVu3j2pD1z/oI9dvF+OzIz5V/MIFWQfTpXNHR9hZUOMOa4RTgRkmCp7xnhA8x7fXlh0X7pq79v15dXw7Ok8pfI1wkf9c9JHougZMc58+Rc467y9L3z+FP549bJH/HJHfCyJyzVi7BPpOqOjmh6IXxByx2+MsOcWNzzIkQd5xvfPBfUw1D/ecEY+HP69MOP2InpWR+WBsQWYrw1eH1Lz3eL0EoOYUwC3o+Eb2snGurVYWI/9eAgMJrn7QjbKMaRjc33aV93luOtpGEnjIZHe3KvY5zMx+K9Qvj4FBORdRj9U4xl9bjiF/bVV9+0P/nz/7W9fm3JZiZnrSUCwNYoaJIYPiyoU+CbugzhlqKSLS1ct9WlRZGmqjemELAGk8RFaCqDyCYbE97QQx46avyXm2vWVavIVi/FEqtcKzZg6FKk6OjMEWuJNC2sLOlNP/J5W6vLK97xTE5OOXlyTZcKEfJBWRAunUq9UnXCyPBTp91UnB2rK4wJdSiPXLhgH3n6CXv43Ak7MTVtR0Tw6uqAID2+0pe+SmlH8BgFZ2wii1ax1enZ9bVVm19asZcvzdvXX3jJXn/nqt1YWrUlkc++4kADRgeJpoKOraTOLCkk1lMYAxHGrsJAc8IQNekmXDSUxIVGk7ghWOQNrUci92jRfMhVPXPQ0oW8+zCv4BpGZKj4fWhYD7sPLSNrxZENkxXUWzopU3xHZmZtSWW1srLiQ7fIlY4WDSruCTsjk54WGT40z7xEiDjh0eHjHzKKlgbZQ+bptNlqpa+6ce74MfvQww+4uXjiuNXkD6io9ADSMKGv4TwcZaELPwunCCbHnpARvnAumgJLkgWdxkvXF+xXvv4tW9ELk5N1uaM+QrgQdlbe1DNuouGFlFHWlBH1iakKg374LB71kvKG1OHOF1zIrWvp5J86gT/X4Ok+9YaXnOUVvayonkE4adOKSjTEMywQ4sVGbZDC4tUNbfCjFy+anlC1TyGdYaPtNJNAdnvBOMJHaO9FrcZB4yAm9I/DnS6FvRKFgyF86YmD5/Rw5TxajHvN892IzXlQBvdZV2/nC9yhET7ywNAbmemmhK+UqOFXBVtRY/1X/ub/x/7er/y6Gue6a8mqIkgDNdyQKzRnfPWCr2u0mnpbT3o2VYnsPnXyZ+eO2IWzp+3C+fM2NzudkrCyDwXRoay22nZtccVeff1Ne/XNt+3lty7ZW5evWleEi6nhRREPFmWsiVyx5UKlyn57YSNYGhkWimRvPb5pr/IAWWl12yJYfZGkkjHj72itYg+fP2ufevxxe/ahi3b+7EmrV0Vw5G+90ZdnKod3IiN1xFsbj4bBCTolFi8ELdSa5PTGlev2/Guv2Te+/6q9Mn/d3nz7ku9hiKarR6+lfydOFXVdCjzMR2QeVJijhx0rciFisdzxYNMpkg7kRM/HcBqEFHJLmvAXyFggXSz0oGNGU0I4JJnP4/EVA7zgLlT+sLE053W5h2AyxEzYaGLCvMCwVQ7aDOIA2GeEL2zrQtqCtgZ7hsQhbgzhQfbJNNunPHnhov3Ihz5kj5w+bmWCcnmEMEFIUYrUelxHnGM8kB+yBf7dbF3xrFCc33p33n7929/VjfDCQf2hFCB81DPqntdLlRXPOPXCSRp1RYa64y8Xcs8LBfd4oSMc7kP+CIdRA15QSA2/vEAQXpiSgfaYub2kKazYpk5RX/kEXEHXaML5Nu6U3D/96MN2RC95rmlU/cnyN1SV9ozt6ll4RgL2G/7dgp3y4OR5ixQ2Y1gmh4HDDf1wMCqTUTIWbg+7Cf3UYWKvdfWwy/VQMJTJO5H89wThAzR+wDOk84HetmlcGY7719/8rv0X/81ft7cXVkRaauonSr6FyMzMtC98WF284YTuifvvsx/62AftWTXOF44dtSPq+Mtq8L2qp4ISRUhP+WU2X+jwO72BXVlYtJdE/H73+y/ZL//279j3376spJSss8rKTIVVV0fAvDB1LnQsPXUwdB6+8EKEI2FOkjqI7oAVngM7PTdjn/voB+2zH3rWHj1/zmZqZZ/LF7aV8GxuZFxXBVSEN3lqcMUdCJ9f6wEPZ311cAWFW7BWr29vLy7Zt15+3b78reftGzouigR3urhBA8YKRnWSTsKCpoSGgs4TTQkasYkJVk6G/DHMi/aE1cmtZtgOBw0JCcENfpnjh0EWhMP3Zuk5vZOWLDKtC+EwXJww0V73SQtpp+Nl1W/MxDmFC4n2FcYi42gByyLYdMgQQ9KckVGODKdn++qRdvwrm1aVkB89c8a+8NGP2xMXzlpDaYHnuRRxo0q2LvYU65e6fzsfqvcykCOi5PNqmUyR8++9+rb9h9deUT0UpfcyRbMM0Q+ruYG/UMg3pB+NG2VO3cpeFlxjLEM9RYOHNp0o/KVFbqF7vlgH/woTjSDTA0I9DXEwhcC3ZFL9pO7yUuLDygrfnxMltq/4Hjt3zh6//4GgtdQfJCXrPsnPet0ZhRI0em+7Ti4Vzba4adj3DJx2p+c3wTYyOUjcjTIcrQe0YTthu3qzGVmNvD3YLjl3YuHJYWOz3Hmgx9TlQ8bt7JsOlfCtQ/IlTx0RJqpwWQK+1urYf/5//mv2m9/+nhM+5t20GZbUQ9JQo3/fqZP20z/+I/bFH/yonTo66f4KaAj8L2jCONL00ImEK4EORyfqPrhSeLpWQ99WGl56+137xV/5TfuNr3zdXru6qIRUraS4nFzFYQ4RHYoPnxYiHy5l2LUkMjVXr9unn37C/tCnP24ffPSCVUt0IgwR4QvQYchO8fuctBTh3nAFC8jKmDsQPZ4r7MLzFfJAkWBXkmWiMBckn69+7yX7td/5fXtBeVnuJbYmksyikJpIajaPj2EvNH50egTHfEMmtTuxUxrpCCFlbFsT3PDJt7oTMzRs3jH6go7QSTJnkh6cDpiHBeLWkx2dMHMM8e9h6x7xoJFjODcMvxFl0ecsQhRrCqMo8uZ51Z8P8ckfHThhEy9hMSy31lzzRTPHJyftE489Zj/+qY/amWnVBZFV0U7FSj3QmdIYwpPNkKjXz3USal6O/SI8WypSfhC6yozXrV/9+nftxYVrXLoWr8SCCZUt2jVfZKHyxB7G5Q0uZaxy08PiwVDvqJO+ipwwVVcghbjFUNcInNXiHo7KFLtsEZK/qMg+mzYAshcHwscv9Z6w0Qp/5LEnfOqFv9z4/ZTwceEetkd4mXQf72NsQ/gk19uJO10CXofHICd848tpZwndGnZTNhtQCmjU7iBuJ+GL/uLP/8JzhUP70kYKMpRmyt/w1WpOVCJbanXtN7/6bWvqrZxFFXQCfRGGTzz+oP3v/8x/aj/5gx+2mVoltLLeMMuvHiI6mNDg0JjrSIH5w4UJpIYzwBV5o285KbLwiWefsCceul9Eac3mb9wQsQh7yaFFYsi2KmLHNhMQt57irKp3ePzsCftzP/1F++N/6Ifs0TNzrtGjlApJIHneqQyIU3/bPORZ8taTmYFzv/ZcBOgkaPqC4c+HxnWrLJJ5/4k5+/ATj9jD589Yq7lql69fcfIbF/iclDpApRtNKtuYoM1rTM4oHDaZbrocfM5emgiIlc+TqzDXkKFhyZgHXEJj/hVpITz8MJQLmP9EpxqgzpMhZVInb8jRh90kbCeSdMz6R9PIqkifX0giZNAsMr8PzSThIX8f8mPnaKWPj/N3k6admZq0n/vhz9jnP/YDdrTO9hu6r/CDfEijErkuPGS3Ydav3UFqkeOWwbMEaKCoJ/4syyzpxeE7r79hK3ohYboE8IURqkMQMl98g/xVVmilIfOstnXyJrcZGaTusFm2V0G94EDoGK5Fw0fb4HvpsU8e8cpveOK4laVE9VNugBNEbOWf7Vao83QEbNp+ktXcp87oRUr+ZOc+9e91SkdSRbq2M+8NIKmdzcYzs50R9imMe1GWeyMSgCdmO/ndzIDt7G4N/ijuZBxDeZLdFj+HjIOIYudyIYbhchA2ZRJkx1vDWDmPM7cRTvj0pn24hC9F2uxLQIpMDfDRo8fsd7/5vL30zjvwKxGyafvJz3zC/nd/+k/YMxfP+eq90PCADQnxRxM/+jiNAjvm5fHtzzDBXI2/rs8eP2JPP/mYtUWYXnv7bREmNfB0RoPIqsWKiJ/8lAZWFxn57LOP2X/xn/60ffzxh6wOQRFx6YtQDdRZMAcwiz3kbHuEe5mbrYbfUQy74NfzoL+iBFVXp3f2+Kw9+uBF31rixsKSNdWRDdSxtTuJd5zVOnPtRFo7QeNWqzE3UXnUPTQdQYsW5jkxwV23RMz4dJ1iUwcNMYOQZash2Y6Fff4YoqOz7ffDFjiBPKosdA+tHp0r8++oTk7gqFhpRjjHjvQRL/E4KVTeGFb3IpLDntyiu7t45Ih96Yc+bT/49ONWlXsVn+zTwDAe9/qVzOa/4Ts59g+XpIorPL+qi9R/ld3r81ftpXfnrcnzqjKCkvnCnkQkrgBJkyPZe+WiTngdIiAFo3CYY8rKb2gG9c7nmArUUVaQZ/XWwfOc2lGPQ6JU2pBKnbOVE3CyKHeEUUnrO+GimTx74oTNzcwGLWXa8Plpat77cKHd1DjxHSMIXOYYh71KaXM57B/hxeVOYjRHo2av2DPpXu+jMwzHPnpv7/A2Y39BHApuJqfbSvgA8WRv21ONir116Yp97bVXfW7YH/rQB+wv/uk/bvcdm/W5QGznknXdt4yiyIkC8L4JLZziR2M2VSvb0w8/YF0Rl++8+rLclC1KytYXYWrrb2ayZP+zH/0D9md+6vN28dgRi7vqPJycqONQ/+UgsH1WmN2AtDNs6R2bLpgwz5y1yUrJnnrofjs7d9TevHzJrrVWvaNzjSDESgSs12x5Z5gNnTlJSzu/8MUKda4Kjw6VTjEMxYbOtZcO22bDZhA+z3EU5tzhzokjRFBHiCBg/lX2xRHAXEiII1o9Vg5DCklfIH/yr7IPX9ggn2gVO3a/ZP6ffPaz9uGHH/S5W4cv5RzjQNlTFymLsMihYF1ZPv/mW/bOyrJPO8ieB184ofJHg0zdo+x96oJ79h9vA5hf54+R6oJr8nSLugS4n9WxrL6QCOqsa4qF8MKB93BNANRN6l5W/7J6iV/iO3/qlE3V64o3vE6SpzQ0/32vYzcrYHGxk3kvYLhTzOrRweJwJTWOzu189+7EzYjKreM21Ng7/EDsRWa3lfB5Aw75EHjAYp22RCR+7d9/2Z46f9H+wp/8Y/bgmTm5Cx/Yd4LmZ7eO4J8OJO2M0nzSedTLJXv8gfttfnHJXn7zXeuIRHULiR2pl+zP/MRn7ec+9xmbRfvVhxShZRNRolNDG6Hr0C3tN4XjoZiV7I14yAJihISVdDx/Ys7uO3PKLl+7aldvLBpfGXFtmBLIp6H4o0Ok08WQdzQnHpbKAS1LVmkgb9ynk0VLQznRcbL3nxNBxeerZyGQckPYzJly7YmunVzqP+uAewqDjhz/PnQuN2y0S3yuhdFx4P284iW9/bYdr1Xsj372R+wjD160EulWOMP5z3HnwMuTKoXqfijnG6ur9vxrr1tTdY5hWhWv6gt1gwUWKme9UHHO0L3vmSdP7KHJkG/24kEd7KqcqZHUNeoO9YMqyctAuA5au+xlkXrldRpiST1096Gec5QzP6cuh85c9oqBjdDPnjhuE6zGD1XU8xEO6ckdB+nYj9kMZLcZW93sFVuCvAtAud8qdkf4hmW8W3NwGM3d3VgGYzGS6K15GJEfix5H7fZsbg7i5/3nVs2Y4A8Fu6nn1OftzO0d0lWEw4CQMDT64gvfsz/1h3/SPvmBR0UAGDJNLFbvD+Fzoe4DPuykvBFMKCR1GKlRl+B76D124X579Z1L9r1Lb9tkJbI//fnP2s98+getRufDH52OOhU0joSBT4aDfPsBLg4ZilUmROTyUDoSHRlao/DR6J2embaHLtxn15YW7a0r14yPyEfKWzxR8U7Th8w8z0o7vXIKJ3PpUKyTsV74YkFPHSpVApLn/qggMnSgfOGDFZispqTj51Y2PIwJnX1YgVuv1f2auViEQ6edaVyy9NDx+r5qKvcJsbuf/NjH7NNPPu5b+JAIaCV5znFnoVKgMm4QJVUjtkFKVM4njh6xM8eO2nkdzx6ZtTOqj6dmpuz45IQdm6jbbLVijbgcNHoigapk/tJCHYAAOlNMyzg0aJDEoNVjGgF1mC1gWEwFUWTbH69/8svQLk8IbnlAAgGkbqd1Um76Pe4NrFGt2Znjx61W0ouc3BCTP1PEqBM/Ta/vHPbXybn4trHfMO9NeF1Kze4wTibhHvJEKxrC3YvZGV7v9mB4ZbnnMJLJoF3ei9kfdiWx/UdzoNjPi8s4FNZuxyrdm4DnZ2mtaS+99aY9fv9Fq4oMMH+LDj7qB5qz36yvd05CNrTrdU7w766KiLAQ4csvvGL/1X/7t+0PfPRD9md/8vM2qw4BfQRDqYEchrAC0cvqMZ3IBnk6XARpkB1WHaeUKaSHhQ/cKEX2vflr9n/5e//Evv3qO1abmLJBUMrh3StS6BzNt0SB2GHYx5AP33O/69q7kCcnb8q7z7ei4/WOVOmQADJtC2Bxi3/KTnasrGRyPdpH4mAvNbbO8NXOihstH2ERLx20T9QvVazZbNmgvWo/+uFn7Y/92Gdt2sMQwSR+/dEVp8WW4w6BegMoB+o/dTArI8ib10XsUjdZk4IbSGFXpKupetJUvVhaWbWFpWW7sbJmi+y3qXrHF3JY9MHwP3Wpx0sHdUTnTvxUV0yEjxXoTBlgv0YWArElC3WRlwrXSusPO0YTfGqBjjyzmOl63Z555CGb4hNs1GullnYh3CfV5A37O4nNbQryu9240xIYzfPuSdz22CpDwttfmHvFaBrS6nZPY2zdvG394/ZAxne6Lo/iTjzPGXxbluIdInx0EETbF1thkr6zfzXoMXO2derkT25u9lyME5vfVwBZY5/B5wbqmqrYK7KxR2TNta597bsv2EOP3W9zEzWL1Tl1IXvc9XQRBukMgqKT8O1A+sVNYR80iJq4IKfM3cvsSFe44J8/dYi6ZHPZr7z8pv3f/sEv2jvLIlGSZZEtZJRWtG4QMvemAod8sfkxHSeEz4ma/wWwOhf4sJsMjS5/DM8pCa5BIUlo9yChEEI+ZceGy5BFOtuub2itTludOJo+/BE3YU5MTHgaGPJdXly0R+eO2p/7mZ+ys7NT/lk09eA+XxLjn1Q7RDnn2BtYCU5x0HihRS/JUM4bLyPhvg/7Y6GCp8/meab+cs3GP2udnn9ScGF52eZvLPnXZtZabbkpKpwwnQAtHnUJjR/xYfhEoVduKqAC9rgUJvtLcsxeSJzw6Ujd9C2fVN+efuhBm6lP+DNFOu82wrebOXaHjcOWwGinN0roxt0fh1H/W0F4t1fOo2nabzHvJocHjfFyHcH7kPDtWUa3EUMavjuQyDTKrOJnFTRrbzlw72YVl/vb3WPG26aVhGmlg26k3ZBfD4fAr/oqS+THV6hSaFjKv4cRnG0CvsE2tw4MWRxgvR8aihA7OtG2SDOdLZ+vQ6Pxy7/3Dfsb/+JXbXGAlo5hMVZMRr5ql6xByjiyx14ygAgGDZ93jOpks3MaWs4haNk1Q7okAQ0K10HLEvyzWTIbLqONcS0e/tR5o8WDIPpH7iGM8lepVkRGYwldaW537Y985uP2Yx9+0kresbNAJJQYXT/nhyvpHHtBVhUduhgumex53g5ZHV73r3qgfw/AP4vY6diVG4v2+qUrNr+4Ym2RxYLIG2EG7Z3qMSTQPQU7tH8Qy6CZTp913cb08KMT6ig+qqqLT4nwHZuY9Bcon78qe69rWdpC0LeEXdVTxXuYONzQDwbjOkXKbBhb3d9ZIgFG68m4PN2LGPA2dAdxh6PfFe72ch+up9Ff+Mu/8Jwertu2Sncr6NRJUdrwq7ly7YFISiBtIhiyJ9GjBm/udzjx2HPwwAo+1OmaOdzKU7ClWUYToN7E7YInQikoMgiefuVeRn+bRRNCCObugKdEHZl3Wjol/ceOHbXL6jhffXdeFgWrlitWYbhVxIwV0IlImw/fSsYQPAgbhI7Kmw3lQth6aYfqUcgOLR0CCcNsQdOCeyxxOxgoXJE6tHjM13JNC2nyzQuDJFnBWa5WncYxDytpte2BE8ftx9l3sVJKh9pE+OQFX6EjHi2HHO8FUL5esDLMM+XTeUcmJuz08TmbZZPtQd+/vtLrddwZX8Rhzh/aPv9CB/4VClpA1zir7ni9jMJXNgiYOg0Z9C/CiFTOTE3atOKAMmzUqqwVENZPbgVeY8Pp+wjDnd4oWTscbI3jsNMw2rFvvro3MZqnrbizdZk+4E5jvIzucgzJMPqLIny3a9HG9hhKjR5SkkEhc4RwsXADArOdcQIngz8Px/2pGccuu+/XqZ1jwy0/DB35LYwiJQXZ5b1CMXw4VZyMDszJsQqzUo5tamrafu8bX7dmT3lSB0inR4fpqkw5RhMXyx0dI8QMk2nxOM9W1fZE5Dhi2NjWvzWsODI3EDdIH8dWq+MrgdEg8n1kBMnWHF5EihfqyBCua2MkXsKsqPP+3A98wJ5+4LzF6qzDEDplg5NwnuO9D55W3sHQWLP6fKZRs5PHZuzYDN+7Nf9kGlpAXlS63UTcLcz3gwCiScY/7djGXn6qPV59qEhqGQq8mJjvy3d0ZkaPAD50K61f4VdYP9kO3NzBHECTcbe1Onvt8O4U4RvGftNAjtH9hmNaJmkRr5u7HLsqt/XObyezPbaVyUGb24B7ntCNw5Ac4QgpRiV9OwyHIWHr1Eka8+LYjENEbeMuN9Xqyz12WRn1uZbpi/EkMn25wRA8MaAsggQ5EYJjZEZZ99W3BMI9Haj7uGNYNzMhGlnexYY0KqneUWKFhrSYDOzRcyfssx/9oJUGzO8Lbn0BhQgWRIs5V1mHSAfJ9iqcQ964Dp1mwDAh5JNVnIOsk6XTjEtla0xO+CfaIIXdLkNwEEiqmc7QJFbK3kmjAaSTRnt4+vhxe+ahi8aMQcrfFXyZEbyM5D8373WTPqeqzHxGMVL9qKv+nJuZto89+qB95JGH/Ws5cb9ng17H551C9thsuSMC6JsuU9dUF8M3dqnfvGyE+od2mnq6sLxqa+2ut368UKTVbAij6Ro2YDv7zOTYHbaT3V7MVtB2ZWa4CbkVc09gu4RvMpLTOLOtbIfNztg22gM09yT2JsLxGA1vxGwnt2EzfHEXaPiImJSHUycuOvUmmszohE7AM0YDjXaKG1zLmonYVFyfayAHEAb8qpnXPYVTSCzC36ArcsECBZmkIwu2FGEfO5ZsyE+aDPzzHECRIIVOQHV9L4AseB78Au1G0Y6os/z2K2/YNXVylDErGX0YVZ1pGLod+GpahsJ404HIZYQvazzDkC1BSiIifJRRtnrS3aR/YTUvUpP85ce30nD7oNWD8EHweklXtqGMWIzxzAMX7FNPPOzD754H9xUy4nlxmxzvB4RnXaWfPnT+PKv+lHQ+O1mzuaOzVtYD3WJVtypWohcb6nk2r4/6w4pg/PNikdUoNNMM+xJ2W2Svqnszk5O64zXNf/nbngAeLA47/DsNZL91+41RjN7fqxmH7GX9vYu9b3GyndknDiCIw8Tt0N6Nq+r7FZGHvwM8h7vMZmG1c+e2ZfE0KjMQBACXG/g8sK7ezpsiIm1LOl3r9FoiKRhWfMqX3tor5ZqVM1OpWxRX/G2f1aQ93LdXrL22ZGsrC9ZsLlmztWbtVjPMLxOdY45PuVyxarVhteqENaZmrFKftnJ10qJSzYqlquIhQUrYLoV5x6D0eUcp+JzFgkiVJz1oy/7GL/0b+5e//RXJTg4ko2LMfD25k2GBB+QOIgaB821ThGzeXi+d9J49OMz141NZzAHEjpW8uOU8O5KUaq3i55DLqBi2WGFEje+n9gc9Y2ZfRZ00X1j5mR/9Ifvc4w8p0lTUCgACDrEE4yp8jvcQVOhOuih7lTt1gDm4voWSrvuQPZ2/On/Fnn/tbbve5BvcQYvH60VPlSjbv6+keurz+hLmk4Y9IlVr1cYkNlWKwvYsjYYqmMJWPN4O6bif+pZW2bsaPIvDyMj1zTDqfjsMuwnhZa364WBcmt4LbcZYuaMBuYMgdXejnHdTXw8SozIYjZ92aT9gqtSO2EMh7JvwQTSyjnkUpIOkuPaMzlz1M2G/Db2Zq/n1Rho3A5G59toNW75+2ZZvzNvS8oKtrC5ZVyStL+LW67XlHy2UN9cKTH55Y4e41GpWq0/aZOOINUTcVtdWbHn5uq2tLVq7s2qDjhp/kRa18iKUbAQh/8SpH96QaJuKRYUT16xUmRDpm7D65IzNHjtjR4+ds8nZkxaLVHr6KUh5YI4QjxoFidhIEfncCu6A7e8eBDLZs3UJp7GXI8PbIc5Y6f3X3/m+/b/+h1+2Zcmi00mUz5I1KmXrikwzzIUu04d31SEO1EmST3xDnrvttlV9exYWZSRWEZHDhxNCRQhJ5PN0nV7H9zNkcYhvrguRlPtE99CsdHReEvGTrch5wcoi6M12S2VWtj/3R75gz546EWSsmIgbQycfUiL7cMjxHoaTO5W4amJoF2SX1QfqqBM/nbMdElsmzS+t2jdfes0u31iyJNKLiuoXLxQsHPKFG6qHJRE7XeilRvWQ+k0IvIQkXTt/4oQ9fP9FqzDHVO59ZX4a947YwcGd3tIF7LXD25bwDQWxu9CGXdGubg5zj0nagi3exwR4EO3FuCTvO4qRCPYsojGZ3HN4t4CDkPNesN+6vb3/ncIcn8FxMhjXJIzLUeA8O2APhbAvwkc8N02KbgwKYQ5YlA61inqJVNCriwh0OrYqYnfj+lt26e2XbOnaW9ZtLoucsW3IQLRA7hQ+5IIBxayxJ2BW8PocOxLAHB3FFQZk5MIzoniDYxW43vzlvmAiJAWGErkf/CUDhhhllL5sG5AgXBqskpXKEzZ78rydu/i4HTt+v8jOtIhUmPfni0aIK71G5Ph2eLo42bhzp8Bw9uvzN+zn//4/sDeXmsov38uNrKa0tkTmCmxaKzeuCaGMUAnqv6TOsayOsNNp+xc7IG0QRD695sO/MmyOywPVUefJF1J8E2WRcFbuYu/f0JX7tsggmtVGuaHwe/6t3MiYf1Wy07MN+19+8cfswpFZH/rNkWNnhFcAnvl+VLBrK2v29ZffsEsremksiPD59ATmjhZUh/ViQd3FvfzV6zWrqr6zaKOqZ4Dzo9PTvuF7Uc8ypJKWgn0672WM6xTHd4KSHm3YDhhzeyz26n+vHf3diC15OGQNHTK+16V2e8p9p46HirrPZ2Hcs3Qb6/a+NXzD7DXkSxapZTElDwlkAlKhjr95fd4uv/WqXZ5/zRYX3rXOmkjeQMSjqKZWGWdvrLjQsXKxpQa5peOqiETbTbHYU9hqugex3tjZsLdinV7Dmt2qtfoVkUC0hj2ryG8jXrN6vGL18oJVopb89xUu89JIU2jUk0SmX7ZOv2SrvYrMpK30pqzVbYgyVpQutAMMC1VtZvaUnTr/hJ2873GrzR4R8WOY0ikmXYTn14+yY3UxV3cDUPStiqj9H/7hP7Lf+vZL1mjMWH2ibtZt2/XlJas2JmwgosbXC0rKbzkqKU+h63OtoQxbY9TQpiqssjrHqXrDKjo2qlW5JNdyrXvNVss3d15tieDJDwZC3O61vJOJY2imOmyVRaGj8Ntde+LMMRG+z9uxSZHBUG1y5LgpqCKQN54uyBmP6JXVln3rlTft3RvL/jUP7jNH78j0pB2ZmrKJasWvq2W9xEWxz+3NmrvwkkGow5WP0O8ejHYIo4RtHPbeoRD+wcpgNA1j+sB7AvvuqHPCt38Z3gU4yCHXg8LN5FpY2cen1dLFsI7hyhXyN7CSWAD6r/Zg1W4sXra3X33BLr/6XWutXFGCEhEJtG8QvK5ImQha6ZpNVeZttrJojdKaVWRfguihmZMxS+eTGWRLpG9Qsna/Zs1+w5ZbVVvrsIK0aJPVVZuIb1g1WhWJaauBR9PIsK5SuEn2ED8IDQSyqrCqTvoWOjM23zphi+2j1kyOWL8f+5BPsVCx+tScPfjER+30xcctqkw5Kczymx1JIQ8zWkCXyaY4by+IOlGn+P/7t79l/+B//Nc2EOmanp6yXr9nCyLbtVrdqsWKdUXS6EfEz2REvHWsV0o2OzNlZ6Ym7eKJOTt94qTNTNSsrg60LJII6WNhBjlu+/57DO32bHmtaVcXl+ydeZH7a9ftnWtXbbmbiBAqLdQZlRHDu2gMn7n/pP3nn/8xlRlz/kKac+S4GagjdJPpk+Wa/p4qLV/o+MbzL1lXD/SxY8ds7tisiF5VL3+MLvCM6/mF3aUNFb455cWPNgBwjVvMYWK/ndw4wrf/TpTwd45jrxhNU2gr7y3sWa5jMzmmHPcpo0OuxrvC/uvi/rArGQ6ncZtna6f2gFthVHAHHHJl34uMC8ud7NNqu/e0geDH37cRlC5pjH0IVqSh2Vy0d9952a6+9aJdf/cl66wuu+7Iih0RilWbjJdstrxg0/UFa5SviuQti3y0RNDaCpF9tTzwNJpMaLogqnDwePsQQDfYkZqeGne0gbjO/KXu3RXIruSCFr/vqXYzKJasNZiw1XbdrrTm7HLzjF3vzlnXGhb1Cla2mh0/87CdefxpO3bqIeU1aKecM3uPIYKpoNhexsPD/g6iGBfsN7/7fft//tNfthvtvghbVcRvYO2eiDbDryqVXrdjVbk7NTNpD505YQ+cOmEXThy3k7MzNj1Rt9g3Tk7hGWKuFNoUcqhf2YWvH6iEw6WjJaJ3bXHRLi8s2WuXrtkLb71lr1y7IlIIwYztAw+etT/zB3/EJithkUeOHDtClQstPaMB1Da2WeHxZZHS9cVVtRqxbwsU3PLDGwZuQ7PszzrQwf274TndwGETvlHsvd6neVjHqP/R+3vFeP879mHb5Oc2i/RAEFbBDmHf5bQ3ZFX1XsJBt+HjuNK4Z3Wc/11hh3pwJ+r1XmU8/IK4L8LHsB+VknlyaPv41FbMCtvWkl165w17+cXftxvX3jJrr4kE8mmuvpWsaVOVq3Z84i07NvGG1Us3rMyqzb4IWpYGhcnEbAIN37sUGXP1N0bXRMY8PZW2x48XTpxgCYqHydPeJcifExJqxjZZhC5yL3QfulpPgmwkqAHaw+6svdU6ZW8v32erOg4GVXUwiZXqE/bgox+zBx75iJXK09ZV/AyD+odgSeOA+YWEe2dREJF78Z1r9lf/wT+3a12zcjGyXrFr3eaqTcVlq1fKdvr4EfvwE4/aMxfP2YnJCatGRZM33+JigILU5ROA9F1mMtiG+ifaSNFwqjxTx7DnyOpcii9ROCvdrr1+/Zp944VX7Jsvv2GzM3X7Uz/6IzY30dhzRc7x/gM1jmfTF4KlzyhaOp5gtmxie712h2eaekrlo40Iz3d4FEMdk5WDUYbs/FYxrt7uXSOXtmO7xLD/cXHtFuOarffCs7pzHiSAO9x23w2E706X87giGPfs7qoIhxzdDfV6NA2jz/R+0rg/DZ/SwVtQJKkzNNtcuWaX3vyevfvGd+3apdf12s3KTb6lumq1uGXT5Ws2VxfRa1yyRnFJzVonhAOjYOWAJ4HGjoaci9BQ+w3PdJrxTRn2pjzc0sHLzo/BbSCMGVL/OEjhZwxLyj0PGCTWh39gNU4yQwfDnL4bnVP21vIFe3vtlDX7x6yflC2JYjt138P2yKOftNljD/iijsQJKSHvvzM5CMCdr6927P/4j/6ZvXjlhtWKJaW7bbP1qj1z+px95JEH7bEHzttENTZfU+OMDtmn5E5geHoUnjdZu9y4reusI85+3V6WhBOLEJcIV9ddyfyNGyv2zqV37IlTp2xqcvKueNhy3N3gaffnXQhavrReUg9V2bq61eqifc7ajkAIwUbtCne2InOx/d2bYVy93SsJ26JZ2gOIar+PEd7D0//ewd7bFgR56+VwELjThO9uaI/HFcG4/nXU/7Z5usPlvNf2Yz/lclPChyCjRI1lZNYVC+AtuagOm41yaWj7xZ6OIgi67veW7N3Xn7dXv/dNW7z+hiXJinfylX7XJovLdmTish2fetNmKu9azZbdf9DSKSNEIFLoGrk0X8TtpyQJ0oXb0TLBMfecnQQPKPjcCrcy3hlwKxOQn3NM7dPTsLo31gWWCo/0KP00vLgJ33aVG/23B3W7vHafvX79EbvRus9aIk9o+yZnTtqTH/iDdvzcEx4vpJH5RcgtDCOlRkGF9HlCQvxucTigcyQtLRGsX/g7/9C+8follUfNnnzwrP3oD3zAHj1x0iYqzIkk+2kznybHN72VhX9xZCiJfip7zwKno/eEEBKxK/+y9K5ZVizK8S+hSJhsAcOdqEd9yrrxHDl2j6Gq50Cr1+r1rSMTXvrCHFPg9dVPN2ra5jqXXY2Guhn76wj1HGxpwP3XzwN2jn8sxnjfTfr3k8M7hc35GhHCLWVof+Ww32b9oMtgf/X2cLBfGY1dTe5/Q7gTIhgj99G7eyV4e5HhjoQPYcJV+GxZ6KyhMmnoYgK9btOuz79ir3//K3b5ze/7vm0MzZaKLMC4anONd+x4fd6mqtetUliQF8Lhk1yQJxZhKNCd87IBRZs5DSkIFgiDDLsyLi5ageBlfHRXgvPm3vMmgyXDk4n8pFvyYbK8ekAIW4TEdVJy7p0ECzPIue/jRxAVW+icszcWLtolkb/moOpbvJRqp+zRp/6A3ffg00pHzWUXPhOlE081FiGaNOAQpVscFkT4ZFZFrv6vf/uf2EK7a5/52Aft4489YMerFd+3rysZ3um3yRw5DgI8p+J61uz2/FHnW9nh2fMmi8dv3xhtgIcb6PGdKm4P92Eb15zcjR3/frElT6GRDed3CHdbm3o3lvu+u74xAdwVeR6ThtG7t0L4dpvLHYd0e1HfhzbLSdEi1d5EAcOZID5LVy/Z91/4sl16+3nrtZaNLVNYLDFRXLHTjdfs3MTrNlF51yJW2cpjWMCgOHTINid18hjGD28JZLSHgrBU9IUJTDoLRE/p5E/x+PBscD5ErBSzktDvqXvoFkT+RPDUOxSVR3fr7pSu1Dmdhm8VTVrDhDZLooqI3qS9uXTR3rj+oK31jltfZDYu1+3BZz5t55/8qAKsB4FtAl3S7QTUNbGO8vD733zRTp84bvedPOqaNhZdUGq+2GK3NSZHjrsYPF20KK7l48XOG8/wxDnho977VcBo43or2Nwg7ya8/cc5jNEOYUwfeE9g3x21C+FwBTFOzvvMwS1h33K7zRgrw3H5uQOVfVya9krY9gtEsNsYdiR86LmYmwcR8odH3GVt7ZpdfuPb9urz/8Gai/O+Ipe5eLV4xY7U3rTTsy/Z0fIVqwxaInkQpHV1m1nUtX6cONkqJKjiZOfbrdwcZMb54VDyfNiWIySvqvhjWciR6+W4J2t37mnnZHvImYhspLTIn8jfQAa1gG/3l8VHWB4eu/EzJ083/F7RBlHP2oVJe3fpEXv52kO2PDjqGzlHlQl7+JlP2dlHPiES2tgIC4/ZhQLN5sVlBPiwAPmlI2R/PUTGJrNsnJx9scBL53CTkCPHbQEvkTRXbT3TLb704qr/gO00fLdC+HZuwAlv72HuBWmzsY57rZPfDlvyMFRut4L1PuA9hLuxnEfr4ijG9Svj/I/N87gADgB7lftBE76D1BQXltsZ4UtthpAlk6lWg37Lrl16xb73zS/bjStviBy1LS52xLcW7UTtsp2dftVmam9ZpbCi5i74zPyHjYjFpZx9QXT0GxRloRXeAZTn+nArTguiL6SnJLJW00kU3tgz0jScDbwEUhXmktEOu+xTt/wSva/j5QK3XbkUB+3r6PeQtv59Lh6e+uVwZHg3DadbqNql5fvte1eetRv9OQXD/oINe/jpT9n9T37SCsXaOhl1yBsdUyDSIdrDhqfU40nzkVpwuA3R58hxW0Djymf9WLyx1oHwbdRuP9sFwdvPoondYK/B340d/V6xOQ8SwG2Q8b0utXuh3McW4xgHd0Me95uGcQRvXOiH/CgIGxEUFls333iZDXtjkZrO4hV788Xft9e+/1XrtZiL17NIhGdKBO/k5Bt2tnHJJuyqUq5AmHwPEdL9bNJ0GGRJiZnIH7zHtX+7yChhBMLHhYxIYy/WoaFQRPrGDgm7NDHEn6YtBbfCAhLol6517uRPzMxJX6fvQ77+nU3Pk9wof3Io1/gJeeJWX9T3nZVH7PsLj9v13jHr9UtWK03b0x/+nJ1+8IOuaUiYTySTdSgZ100PtwFKryINlA/CGdJ++BUuR47bA3+F0fPMbNumnl+U9pufr1D37yRGn7d7oWMfxV61GJvvy+8hNzoEf7dL9V4s91GMLcYRB3djng87TQepobs1kICQiMKyCF9hmPBhT/51HAw6du3t79or3/5NW5h/S9eRRda0yfhtOzVxyc5OvmWTpXlxvPaGBgzKpEIusCrCNVr68cAVKKecpSQOshV0TDeHu0ViaZpYQDKo6qReCBpD2Yd4AzI+t243dHM9pqEo1+ujjh6Fh4cWUsSMxLZk3+77diVOPJ20Ea8c4kZuGUzm03C9QsXmVy/a964+Zde7F2U/sFJ91p7+gR+3s/c9KsJXVgckP2mcooAeKcPFhwlF6fFESickE1obRErqJU93kAkiR457E9RgjKq4a9PXuszj484GRrV32w/pEgLQsz3SGQTn2/m5OUb7k/1O4Rjne2+pu1VsTsXe+kylcKQcDhoEvz8pj8fYLGwzTepuw3D9vqXpDSNetpCnQy7n7XC3kcr9Er5xIhzfnBBACKSw0urOF6N4jpVtDI/2lTqnH/2Wvf3i1+yFb/yatTrzPixZSnp2svKKXZh90Y7V5q00WJLDnn/PMhuuZJgyrEolQB29EkEt9Cc3uEVLxsyxgRrkeDcPhTtR46ug+rFISkM0pcwQsaiLGvRAHocFo7jS81tpW0mdHz0QJborubQTK3QQERkgUBElvt2LNlCJgHwit/6gYm8tP2bfu/K0LRVmraMEzEyesw9/7Kds4uQD1lRw8NQSnFF/iWRe9N2aDw9kg5wgC2IKqU/h5PVw48+R43bA63j67CdqY5qdgemx1TV30nu66W2CfnjOg4afy3BkkVfW79EB8oxugi712hRs5Y4jYWau1vuaNAyQWWVn2a2NtmnDBcjSuxM2+9iM8b7HY+dOkxhGYtnR/Sg2/K7LYJtED4foTfEY0O2sO9tLcg4I29WVPWMon+O8b9SfW8emILaT8ajgR8rZr4adjEnTXjXDo9gvmduO1I4Lczd1byfsL8W7wXZ5Sk9GUFhs9+ajQjQX5piJ1IjAxArg0lvfsm//1i9bs33VCnHLJgvLdqr+rp2cfMeqxUtWKS1axbrrw5LbwiUlchb3rV9S41oWzZPAfU4fc+XaPecbO2IofIJj7l6xXrReSWQJwif/gZhl2PCA9a09FEPheXoVZ08NSrvvpA+2lM0N9Js659Nuvn+fbrZt2t668ZC9vPCoLdlR3Y/s5Mmn7JlPfsFscsr9lxI+BQfhU5j+WbccOXLsF1AxCBOKvTVfqbtBxtbJnH5wx5eB+GIgrzvBPj3359r/058hKAwWPEEXCRfDOyvNGCMCfd1PaBLcaRq32gjcZ2Ht3CZxczTS/WO4oxvt4PbeiSqsTW3uIUAdQyan4aiQM8Aqs8bZ1hwMuzgY7JdsjMNeRbpzPdodxsU5bsbU7cZhl8F22K+G7qCxVQa7r+tF/3i4WjmCoJlkA5Ji0hHhe9GWepetGHVsste1E9VlK8ndpYVJu9GcVmWryr2aTYY4iYwAUkMl8i1cWFBR1YPbKFpBJM1E+Lg36Io9NUX2cDQOQ044pQL6aLH8xmgTPT4a+cwEt+DWH4ihzMhA4lyzSB5qEFjlz++FrV+IE61m0BIMrFRYtNMzr9qZydes1u+qgESgL33LXn3hN63UbVmknECwyRCbWefIkeNgoNYmfWp5tga+lRKmrDsVtUe1uGCNslm9UrS6XkIreq5LGN0r6QUy0uPINN20VfM2ZNjwgitvbso0aTJVsca6TE2WDVlMKuyGGsua2gniLMljrPijPttcbe5BudpsiPVgQQfRV7yZ4XrY3A2gU82M9x2Uo47D7flwSjnPDE4or2HjpH2fuBvltB8oF1vyNM4cNraLcyeTY38oLLa788ViPOcjq4Wea66iJLGvf+Vf2uvf+y0rS8hxxEPUsergml2c+Z6dnXlJDd1q+rCJCNFSeWGoUHhYGfVUw1qoyJR4t8VS9/Ta3W/rums+J84fVVrR3SBEFhoFlGlVwoZwMrSqsFMnGTa0fjuHT+PgSRHwkvla9y3v2HsocuxD1m2dNweu9QOeQzliHp+zZ6WnVyzaSue0fe/KM/Z2835vwIqlSXv6I1+wUw982BJ5DvMEIw8/R44cBwAe1PR57XZFcPQAR2JxEVo9Hk13EtoEV3rpNBvODb70TO7wQHIn1dulvwHrw7AKi1PaBO5jvHlU+5fIKEn+ski6wv1AT/w8eNQLIVc7YXP6SP5mjPF/yA3Oent5E3ifkboIZyE9niysR4/bIXjx+8POMuthQBRuZShvLEaCHA1tt11bhr0Wy+aRra3I6nkGvz7ksh/FXmW8XTkNYzS8g8jOHovpwLG1vdlrinYvhKJeQJm6F+IoMMwIq4nt+MkzVq3URUxiW2M5bKFlJ4++ZKeOfE9vy8sieTxEwZtXJL36MlLLdLSC3nCjusLS266vamUD1FW5X1Hj26FJlZVI4a0ot/whYnhVhGsA6VKE4U/33MUG9vrAOSR8NIhsG4MWEQLs4eqHhpvPjBXKuleTO1YJc1N2DC9D3ng99QZGMmFBy7nZ79t0fMlKctzrtuz7L/y2rd64pA6opIZfrm5BBjly5Nge622Anv1YRK9Siqwc6SWWdoknWPb+ckYjy8ubN7a6yYPoZj2EbUGTwstb0CSmRg0h9t7c4J3nPzVoBHnEY6WhHBetppfUutrFis59T8y0rXA/Sh5ux4KGaNhkka8bBbyTOQBsiXLIjEPIcWaCjWdEMgjHNFMumyDSTUa3XL70Qe43uPXRH51mIjlspDGvm9sN8rmTQRbD5qDK/m6CZ2ufZv/YUkP3aEaxnZudzO7hGr6oEM/5vBMWHqhSFDpr9s2v/ZK98crX9GA1rSFz/9T37L6Zb1o1WsCbCFHkC1b5VgNxeluCJrCse2jeaOnUoA46OrK9Cc506iQxNQCl2K6Rlg5aPj/1llSkzONk1W7i90Bo1Ikn9XQTEMRGEuRZASRthrUJWndF7nydhlixD9/KlcuIiNjzoakw2LSZzgLCx3Y0RVbB8mWOrqTTsNcXH7GXrj9hq/2TThjP3f+MPf6hP2xRreFv+uPe1HLkyLE70L6IB6Tn4XkNT1dquc83rN08qhmNccjDsB9Ow4iE2hk56ymxvUStqN5+vWPGxUibtUVLcoffEknNQTZZw6SNMkPLQ/DM9/avAOEmjS8TjV9LdoF80/7qXVsNeUZ0cBA0pqmHQ8A4GYwU41jsVabOi+8wRuvmqIZurxq+vSLr7+8cSMDOiThsGewFhWud3nxcjOa88hQS8Zuevfrt/2Df+v1fU0rbVk+W7b7J5+3i8eetUbgqgsZ0aLgNRCUUsH9cH+JVjawY+4w3S7q63xI56koY5FdtFAcebn8QstrthyCQcJ8T/RIm5wrfh1xAegDhXihwd87wcUXn4lzcVSwhsDHCdifrZ8qD/hhy7jfFUPXv4bHJs4gf5LKPJg/naYaidtkKq5JJ0nWNZU+m2C+FL3iYAhJzXB3M2PPXnra3bjyr9FblpmcPPfVZe+jpzyntcZaAHDlyHAjUmPE4C8OdKI9ZeLkasrwFbOrIQ2MWzoWg7dscPvSMZijzV/A5MMEdyeGqpyakoxdHCGDijt0lP1vxHiJ8yERU14pqV5k6FBUheTpKjuSSaJxDeKQyKYKd2mKXt2SoHx8qlzB7+mE7nuFNtwlpyPuBYJwMNtWTXWA0vLFE4aAKYQfcTWRlOxwE4dtvOe40BeRuQ+FarzNfHpTmfH5d3LfW4lv2tV//R7a2eE1PYs+Ol16zJ+a+bjO118OEYzKHKfp7VbgsBbLnw7rs79KWhESWNrR3enQLaL1kL1Lp2jcfz5UfmKbiYc5bYrFvV+Ias7gnAlXwic47wePnKOOrgCtqPkQ6eyKkIZm6w03uh4ODe35ctw2OGML1YVwajBZ5CcPFpjDR9hEHZJeKJidqeCIfpi6s9XxOH89HvyiyRxjecKsZkpvF1ml7fv5Zm28/7N+1jepVe/qjX7CTZ3+AUPyf+Yi0/mmMPnnZb6Xpz5Ejx70Pnues/VkHz78OPbWfraRvXdot2kx3qBYhbQNoc93xPkCQaXCHgpTKpr8p0SLJZEltIjaB1KlZ1QnD3Qy5c+2utwhn98i88qlQ16Dqx43OkaW39ylJDFIIZyGBAe5GyFzdDPtIZsBIAHeCXA2nYLv4x6Vovxq9O6+h2w1G85ie3CMYrmbFSi80Jkkp0UPStTe//01rLl11R5XBqp2cfcMatUs+hMscP2dxEJM0FL5jG0Wx76nXW1UYTQUG2dOB+Xt9PcU4RUbY+aIHJMYWJsWuJSJ23cKEGrgn5eiTlvTvCw+cCOGuhjohSHLn8XX0kDcVri8KgVSGeDNwnhlA6IFMbbhiiNWprLJa8IUhukelhsy1FP5KP2guFb6cKAzFJ9kV6gX/AgiBRv1E6QmzfDxoMcOZ8lW7eOwFa5TeUvOtBmh1xV75zu9auz3viQj0Gf+hmcGE3Lttjhw53iMYbda8z9RjThtWYp5fJbZaOfbFG9yivczahKxVuJsR0uop9+sMBbWJ7AIRqw+pq61s6OW8phfokroW5jO6PgBDo36LyMLgi0ll9T/VctHq1chXZRMP8fOVp/VRo23SeViADO1kbge2xIvdDmYcRsO7N5HVAfW9ysI4cy+jyNYmqKaYc7dw+TV795VvifT0rBC1bK7+th2vv2NlW3PHDDX4og4HFEWPpvz322JDLT3IOvgXKSBaatVw7fKRhX/sCDWiW/DYRSJ6dWvbw7rzWdl9UWHJFD4mEjipRlCh7+K5p7GkokEOPWVoKpWWQgftoAibrGhgM7MOpYOGgZNwTIEbBSTqGkhfXeFBhuXIiWVXdE3i6K/pWmQ5Jr+KPykpJL7+wUIOkE6wIFUQvEKhacfqr9m56e9ZzVYk05LdmH/LXnvhd5TPlg9pIM/hpHgiR2xy5Mjx3kLWiXCg+eG9saIX5Xo50lHNEUxQ7RFNNWZTO3YLOPwWBcq20ZaxMCXq96ysNtS3rhGhzRat0Pb6SFDq2NvAEa3RrcA/hanQ6BPQJpYkTwhmXQKNmY7k/Vca37Ahavy6/71hlPyMmtuNuyEN9wIQS2aou1vNeweF5bVk3qr9uebamn3zN37RFt7+jsjewCZK79pTx3/fTpbe1APbFJMTqdGDWBCj8fYn6vrcPTZRdjX9cGXigXUmhkkl6Q8RRAqd2JQcnRfBe1Jk7zE9erPWL5ZdtLHNK/x/a6XC71hMvONYX3hCwznR8aenHALLMPOgwvCr26bkMHUqf65BJHzd8IchDcbdcEvGSWRHdiJ5BZE93zdP4fUZqmVuX0V+y2a9lLDFbYWLFlDBevAeQhgCxt9aMmsvvPtJe731pCXFrkXRtD3ziZ+w0xeesK5IIEQZHzQ/6wtO7vCcnRw5ctw+0L7y5PPY0/p1koG1uszvg/Chu1L7oJ+snXLHdxibyASJA7ILr/bsdYi2jU9z+g0ngQFkJLhPDwcC2k9Am5yBNpgrRsvbQzIlvRDUgNBPhNMNv47hPApb0rv59oFjv4Rtuy1PxoW53zI5ZJGMxfbz60ZTtc9MHjIO8rmI/vxf/ivPFQuFxmvf/Xf27stfVdb7oh2rdn7qJTsz+ZKVdY582GCZTZpdJa4UkAgeKtKSPVzryBKYViaIS78YW68wZcngEbn+Qd36lB68x2Q3I7LEtqR4Y1bchCrmpFq9NywqXoMj7QxPgBxtamQ4yjCJgzQXaWY450aA6/6GrrlIm9LwYOif5BNM0eeYKOcJeadB4KZu0AD3gl/skINHJaDM9GDkHin1C2UdI73lNq2gV85r7WnrDSo26CS21lqzEyfPWKk8oTgDQYQxunSz6xw5crwvQHMWnvjQzkRqf/gqiLclfbULtDU0LgId9nYd+WFjJ6IQWjyIq1o8nVRLkVWZ+sM90utecZGmm2ud3jzEvSMLazjMrC8hVuYNMn9wMGAzat1wGYaeLGgHuafDexxOJnYwd14E2yRqjAkkLzPbYfj+zdwcHMbJeKw5QIgLFWzt+ry988pXrceqUuFY+V07O/mmlYuotdyZUl1yIuUrzHwhQqgKmWaPTDk3wTiYlxaJ0E1ap3jB2oNPW7f/c4rhj8p8StdnrSt2lLDigcZADxxDsCyt7xZOigx+WOdzCmdMjteFAmWk8Sv6g+pTDdPhXT7jFilxm+cEkm6aJhDI3sDHTHj7pHENWYGcQb0GJdnzlQ3/pFvijSxNGBo/9gMsrA0sZpWF/gc1kcNq2mDI0IxAZpnXx8KXYxNv28XJF606EJmOurZ07Q17+/Xnld7ueqPklVYmvcyRI8f7BLxYZ1uK+AumGgG+7FErF5040S5la9kOi+xBzHYyO4EUMV+PhRjVStHK7ODADW8LAW3jkCG/wVdqDgbbphJLGRYDltWXTSDTkmSaRsttb+/H5PEwMCrjUXPQSEWxo7nzGK4X1Bela4zZOzbHsdXc2xiuQ8Viv2dX3/iONZeuq6GJrBSt2OmZN3zTYBoafxBFojaYCAJA0xWGLVOe5epyhnx7VpU5ar3BeZkPyfy4ONSX5OTzInpPi/zNyvStV2pZXw1BpTZn01Mn1TBUFTSBleW+rmAft2TwlGhSTX71bujxBoQ5HkPXGL/0MzWCnPup7/8H6Rv0QsOZAffujCedE91LOgPriuOy+CPyRSPBnkOPC1bpQuQkjkB48ajGTIHxjV3m9Q1ELkmADyczry84kZuewut52suFFTvbeNuOlq9YIRJ5TtbsjZe/a2sr10LDI09hry6Iqq5z5MjxPgHPfmg3vO3ARs0izQ1tQVVtZlnsL6J9SOcJ77eJGO4QMrMrePr4SROagjnLbHZdF5Fi7lxIID+Y4HY4j1k+DxJOIkf6iU1QUiDTENGq5FmNJV/1Ooxg0edtDPFuj11KSMjSsNXckszvMYyW86gZh/eDjA4DN5NZ4dL8pflv/ft/Ord47RVXaZ2qv2xPH/sdm4ivyLFIj5MwKqfYSx/NlgJRQTH4aoNp2ckUGtYvyljFkuKUGqjjeiCO6/qojnW547EKj5LPA4xjq1QbVqpMWlSq+0PX7zVt5cZVS7odXSciPn2LCy+LeP2SHsRXLEb7KLtAhPRGxqrhInYkJIXyllUiGki/qQy74o4tW9C8xSEM7kOuSA9uXFPXlttmGIbgayGFSj98EcRDpEEgXIXRkmdW6iboBbkbhErcvvey/LIZNHtqDdb6VmIOoO71ZIoizxEktFi2N1Yese9e+ZC1JMfuILLzj3/SnvjAj8tRxXpxV2lSw9ktW28z382RI8f7GAwkMK+v3U30cq32KJ3X53OrUwydbsH+O86svVOsWcOkMLmERLHQpC5iyrCpj5YGF3chUjkogRC8dq9vTXabcOpH3qB+3N6QF7LOrjbmId4EY+6P8T0W9Gv3OsLw672NO52FMBqYXoxB9Cd+9kefe/vtbzbipC261rXz0y/ZXO1VH370uQwYtF3+l4jQFeXqpHULz1gSf0Rk5AMiMh/UQ/JBSwZPKt4H5Oq0zBGdV2QgeuGBKkQVEb0pa0zOWbk2I+JXddbF4G8xYqNivn/ZVpRyTdRWUxr08BWVHluTndxwgyOpdzKaIhP68FHGw9GRl2Gd+nw8dm+HNjoPxVLAeZE5f8zJk9s+Gzfpn+9vutZNxqmdjnybk5ZskPBGOATcyU9f4bi7OMiNTaAY1MAtMfsweKFnse6vtmdstTct246trLVt6sgJqzfmLFbi+OtlGsgcOXLkEHzAxdsFtchqg5yW0MhlUPuiFubw4XGGeP20n4Rh3PRzdlh5UzeUtLsXaqH9TV8kNW2/12WIdXoaKODGdXbcDoddBneaaOwG4zjxzhK8R3DIWRj7gua3d5eI6Md++MHnOr3lRtzv2mz5il2YfdEaxWu6pQDSMFjxyuLUvp1S5B/WG+YfsF7/M5b0HxLvOSozI3uRN5Ez9+QEMZad3obUOsXlqlXqU1abmLFKbcqJHvP7eLgge7AyooriyJJeYv1u168LCnMg4lgo3tDFJYtYCeEx6C77+OmAu1Dzgwl/6WWKQLYkFRZS6JqFFelnbx0QQIihL+4Q4WNrGYZpcY83Jkyj9uM7wbxVkTvmHJJ0iGQajI7hj/LxMlIYEZ+Zw0FPd9j/CWtnkGalYltxV22hOS0CXVPee4quYHMnH7RSVCJqEWrIb3iDz5EjR45sXp+3S/p3giL726ctURuXsTgOMrzWM8xcKQeyxxzqrJ/KnN592EgYcyERH0SaDjbhhZ5+ATt3ocx4fkIbHy7SDN4h3Lbi3hdI5E7m7ofLeSezX4xUo621artIR83uEH3hCx94TrW6EQ9adm7y+3Zy4g0RHrEe1FG+2fLAOiIlbfugiN3n9SB8VMTnjIhPSQRGb3SKjMbHo/V4oVYiWFFscWXCqhNHRfRmrVSuWzEui+xEobFwT2q4RCbDxGP5YbgTDWKnq7hhUhDCiuwndFyU26siYrA2+VXSrMKrrgSkBxSiFBZlhLA5yxLlD6juEZpvBSi7oogY1k7saJk4Jx0+GXHIHvc66KZrBLHWfzDYMWbh3nEf7hSJX3as/nL3xOXjymhN5UfEmGFl0Vurxl1b7U3YYuekgmHj6rYdO3mfxZOz8kKekAzh5siRI4faE9oj2hXaMScokL7QXvpISnB2U6TN1I6Gw45IHYT2CdMX0Yt8o+OUh5IcN3c3PKU04Q6OMXKUONGdYsMLd7gXZIvr7bJFeQybcaBL8G7mFs3tAXknsmC8Lxy6Hm/uLFxO+zX7xUgiwhDskBm6d2tm94i+9FMffy7qFxuT0bw9gHYvvq40xHpoqe59UZAZ69kndPyDIn5nfYgx8KMwp67PdiWRjrGIXkkksFq3UmPKyhPTVmlMW6lUV50pqXLTJMiv1x8eGHbkIyAlWJlGC6cf17JBvLrdjsc+KLLYYVJmRs7mdV/ET3f4TE6xorDUwPB1jFARCQ4BhIvsmQuPaTjjHhwNxIzXAqXHZa8/SOdAb8w0ZJ4mHT1sGYZySXMIRaEyfiGPuMdJCE13w7/DyahkFsihJOCT/IIcCnri40LTBlHJrjePWQ+NpshusVKxydNn5axsZXeYBpYjR44caXtAu0YbR7vDpvjiKGqOQnuxY5Oxi/ZkrJPUAYeC3qJ5ya2VIydLw3MJ7xkoI+QFWdKsI9ge34OXTaZQyFp4kGZ/R4wjdHceJMIzmxqQnQ+buxcux53MHcCWIdi7o7AdxVKSGOZI9YZNxSsWDfiGrciWiAarbbuDjynBn9YbDwsw0K6V5GvKosq0laeOWW3qhNWnT1tj5rRNzJyzxtRpqzWOWVwR0VM+k0JPJnypgofID244D8QKcPD5fmqwSnWRxlpNjmi8BkoHk2jvF0H6mBq2o96wEXbPv7k7sLgR+Tduw8pZmTRMEETtPgQqt95AFTcLL1ikUYRQ6Zoy8XKJZFfStQfCcCoNmEhaR5dNviZSkBO0mEqX4iuIcKLBc//4YV4hBa5/Gr5YIrM1EVfCwi3hOdklTUQ4sJnKvB2rve25TIp9e/P1F+3G1UsSlzynweXIkSNHAO3GRlta0stktRT7lysYAfFm8LZBbaDa9VIciSiFNt2HRe4xOO1BnlyozVVT7V8D8VEZsqQ8OoHTaWbea/Bua4tRrzZk9o5QV29u7n6Q6x3NvmV08LhZeqKf/YmPPVeMuo3zU9+zo7VLajC6zrP6/UnrDD4lAvJxkaw5MRc9BNWG1WpzVpuctmp9xuLyhJXKZYtLZf+eLgsvIDnsNccKJkgeBI4AXVsm8aDZA+Gae3q6vOyVOJ2wKINLtGm9TkttB599C5pEtHzFwrLcXVXjAgNTiCW5V0uXzb1gYp6HPfqamdYvDrjjIWY41ufvMTws93A/QGp9oQWcTOfhT8AP+SOu1D32NHQMATBcHIaCZRSuh4d7Gf80m2QE4UNzKS9+nvRr1urX5bZmC80Za8tNr82nlSZsdu48gvAGNY3e4+OYI0eO9yfC86/frDFQ+8D0Y3+tZBqJt607IDQn6xjtFLidtnjbwl0P3YZo1koifOt2uBiThrsMnif9eFNL/0Abr4uEd27Zhfne+uHoBh9ueXOMub1/rCfmJmYzRor5NmFrOg4Uhxy8Y0Ruo2IMz8o4c3AYfV7HIuUPIPrST370uXJppXFh6kWbiK8qNN2U6RYetV7hMyJ7py2u1606PWelxhEfboSEuMYO0hOci8TwAR2dMD9ND/vAh0uDKCI5CM5xj/ZMD5Bu448rCJoTJYXiPsSUilFNRKos0remDHZTfyKWhSmF1ZSryyJkNHEKV43dgNZGhuFahkp93gU3NwELT6U3R07EeLhZTcvQdJofTzn+h/buw48nTcSOwW5W4HLNHES/yT0IH3H7DV37/ZB33hr9iVPrSJxcI4+kWLfLS7PWGhy3tlj1WjJpEfHKzJ5+yIrVisoLjaLyj7+hwsuRI8f7DzQl3orSrjhCe0M74YsN3H5zO+HNa2ZGkM05ywyOCINgtjMAVz7HTSd8scIXaqQ3Qvq2iehuh5Ls+UvbWH7VDKsPVJ5og2WBXbgrt7jLLLYzhw7vqTaZUPYZNt/b3txZbKqXt2LGYpNAhK2exhIo19xsRDr6N3xve3Ow2Pq87gyXcYqiRW2rx8tWL/ScrISlBKdFSj4sh6esNjljDchePCWfZQkn2xKFBzuWO1bSMswroYj88H3YftzxYWGTiQp8vYP5fqyqjT2MAl/tkIwhPBCrYp8vVsQWK+zQaKAZFH+rNqxSn9FlxWIs9N+1E4rjw3oQH5BD+eXbtQRPrtToFGp6SEt9PaS6HvAZch13gkha0tRPVzTVN1uWDPBSEjHDZGWtH4gbp+Kf1muJ4rKxntJF0lgEwt57aP5S1aDn0Rmo4P5ojNF+qpBCPlGcrlkpiu3K4hFLehMW9UtOlteSBVtZWwivlkoQ5eqfVyKgHDly5MigNoFmhjalHKkdGunkNl/pWu3ujmaLj21Am6QDcbHfHhj+fS+AURi+AewN/25kcpuxXdnlGAX1ccPcDTLbLg3D5jAR/ewXP/jcXPVy43TjTYsLbetGZevZJ20Qfdoq0+es1JiQnMpyGovAQHoS8aq2HvSmCNJ1cZurIiVXrNB5x4rdN63YesUGa983a33fBs3XzDqX1TaIuERdhakmqeDreuVfpGh9bp8M7Ejkz4cjVDYDCGMk+hmJUPZWZdq6p7SJNPZtWg9jRd6uyMkiEtSTKZKo8FkFXGQrE7WArulTuE7gZDhsCyWFoRCGZlm0QRJgVq7x0yseI74hUVkjJ/fiiLQBcFjSSRwFNIzYkzUdwHqcnKQXw/cgvG2btbfWztpa66iuC9ZTPuKpY3b0+ONWLtWsGIdh3Zzs5ciRA3hTQJugPx/9oC2i6VIbRlvmowjcC62MH4MffnaDcQ7DfRZrVPSyGxO/29AspnHd4yAPPtCj9hwtHxbYbeTtcHMZ+n7/uQkON/7dIOtbb9kcAoZJU6iJQ8Zvjdjtyuwe+yZt/lzvAXK8YzkMIfqZL/zAc6calxsnam/ppghf4byI2ecsnnjc4sa0AhLdUQKKutfvL1i/9451O69Zu/WS9Zrfst7q16278nXrLX/NemtfM1v9fSusfd2s+W0Rvm9bv/lNS1a/IRL4gln7bZFEETcF2Y9K4kUicwMRuAKfHOuliQvk0nkgDEcELi72rN/p+nAFi1z7g4pI2IR4Fmm7ojJccb8MzZJeGj7/Qgibkmay54ibcLUO1zBiqfu4LTJX0NX38ksi0LD50542Y5A+HZz0QewoHAXgbp0wyp5dbXQvRIjxfzcOOV0/1/3uoG6XO3O2kkxbOSlZUqlb4/gTNlE9ZRHbHIjwQUR3o77NkSPHexuhFUhbFNqE4fZEgAD2srZP5zRFnAbobFe99G4w4DPoVtELKi/F7ks/Hi3n9zCy9COqntr/noSJXLH3e9zIHN0y6EWyEANpH74eb+4C3OFk+PfvKYths6Octrs/zuwNQTmze+OkgWNqVNP8GcrMaBq23t89op/+wx957mzj9cZM5ZIlfAe3+MNWmfqEleqzkh1ERtGloaJ9KhZFxgrMr5uwYvm4FatnLK7eZ3HtoswFi3RumLKIo+5bPOnkp9i9ZMXm84EANl+yQveqRSJncUHhiOAxVOyT8dQ8FRheJlOKFw1gFNckk8g6vTUnYMiHTZ3NTkgUclS8IvtmkBujxpAjvXIiP+bV+ebI3PNMpMdNSN+D5ZYvbDA6jbaO7VSUW0v0wDsBVYIIhxDcPXKRHwqtqEaPtGaLR3w+3zYxub9w6qDo+F7wteasLbEopV+yQnlWhPu8wqxYzKKYOLaIBTFORlOPOXLkeJ8CCpc2BGnbDDbaONqsdFoLL6+pW343zvYHoiUUCB/DyE74ZIm9R6vjvQxv25UbZpWjaOhK5BnhA36GZsFttjfjCdzdj23507C5DdhZY3abEnGAGM3PTrk7aEQ/88VPPnd26oXGRPmq9QcPirR93uLGQz4vjXfD0FwgVJ0VmatXF5maNCvN6ijCF58W8TsjknJW5qIVKg9ZofqEFWrPWFx/SuE9ZcXG01YUIezHDTVCSzZg+Lf1PZE/GbsiYlMSgZxVHDXFAVPqGtuleFEyrDpgWJO5fz1LOh0/KjlOUAuFY3IismeXJTm+XKEbInteUSGnyoiTPs9BwHoVwZILGSd0tJgqDIZEfLGFPHDEnZNG3GQesjPuKXwPHIVj+ud7+eFH1uMwKJbtxtoxu9E+Kbmj4azYoIKMK1aWKZVLViqVnPDtLsQcOXK8d5E2XBy2QJZqs9in1EdE1GaEttxbK/2lfveFEDfNZaw2Dw1f1jLR7r4nCB8Z5B/yrJMubbwjzRmZv+dzuQvc5izufTj08BM4mibnCQeJ2yjj6D/5wjPPnZ98qRFX1qxf+pRVJz9p/YgvW5BJNRBpxQ7avuycx1uETE48rS4PzhgKTd35jZL8T8j6qAjMfWb1R6xQv19EcUqESMSt+45Z+yXrtV+XUJuuySsURCgLkRoskUuaEUVC8DQisUhPv9+zfk9+sfWFIHWLBkd0zbd2r8thSwRSfmj0SIZeQZ20ioD5IgpPH0cP2o8bIL868DanxpIlJGj6IHJcO4HzvAppHj0IksI9yCGrcFnFTFhZnMMYiZNTYlpoHber7fN+rkCsX54SkYboNZzslUpBy3fglS1Hjhz3LrwxC/A2UYZXdNqnHoTP2deQG3VegfztHtt2wmr0CIVPTJZ5OfaPlbNul1QQwzZ+7iWkee4rbxDnTo/RJnIc8r2Bjau9khXa8mFzt2Goah0MthHPVisi3avZH26l3IaxN9/bYN9Z2C4F2AVD9sJzqaj+1d/64/M/cPrLc5VGy8rTf9LK5U9ZUqg4WYK/uKtbRKgwaAn1tAwiRcynMQj3hg06b1hv+auWNL9u/eSKbAsidBetPPlDVqg9a0lUt0QJYJ5eIJryp5T3e21bW7wmfytqbGhglJVBImp5VeH+qvjWV61QaotYRtYth21eYubhrclte/PDCklbR3oD4RCd3+KE/Z8rImEd2TV7rM/IMsYJsTvh4weOmtT0Rs28O5SQa4kVFadjOOIU3hYron6hai/eeNK+syCyzYpna5hN3W+12eM2NX3WZmZnbHp6ymq12vrQbo4cOXJsCzU5an5srZNYS22fL5ajXZOdb43ljjawtcPD5UYbF8xmpC2fVWKzSbV3kcgeXQrbc3nfkbq7Z0Ffg1Fb20n6ttJm91TlMBVLePEfltPdhwMnbAJ1ZS/k1OfY3eMYRwgPQ857wfbpG7bLEig+9cd/6onnTk1eatSqJ6088RlV5ON6WmkgXL8lRztndidQ1giDL1MwREsjQGiDQVmWcxbVH7So9rgV4nMoxmzQu2bt1nVLFHdcOab0VZUCUrHRfESFopXikvV6iYhigi5MBDWWYfuWWQWyIhK1INN1TV+2SpcdWoibeXrMKSwwZ9A1lViGQwavz3LsB1T5esPjk29UdIZ7wboXheHnnjH9S/islItFzDjPPtM2GodDduFewVb6k3Zt7aSiKnsjU6xMW1w9YpVKzarVqhvm8oV5fNsFliNHjhxpU6MfKBgLDqBmGMeYziuA0ZFAbrKX7dT3JoRvn5t/6YNxidAIMsqzvft7DS4p5R9NaTeVY+gcwpF+Kch1e8PvHcUhJGCLdmtsfbr9UhhO00H0lU7odjK3GeNlDjYSmD39HKM/9lOPP3dycr5Rb9wv8vURBTYR5tHdoqCyxCBo34qZuXjFqghZZF3YVikRl2RWBO7KInuzInfnrVh9xgr1p63YuCCeNyuyBoGbVEBpeJ5kQZf+vd2oZJ1O14d4CyJ8Az75ZnU1QrNysqY3i2sW655zV7HJBH6H0RsvyaBhCl8BQRibBUjW3XCuW2jhfEiXVcC4xY57buRbNSK7RjXoX/CgJVRDOOjx1RFubIW751cMtFes2/XVY9bqS/64L9WsXD9htcaEVWt1Eb+KEz7kmhO+HDly3BS0H2ojOCR9RkF0qR9svJ2izdMJxl950/Ps6Oe6SK0c2dGhC/YSdTc6sg+fX6nh8ik92Hus9zLS9Cs/rHhmEYznl19kuUmenAvYuVwCNs5uDWOJxjhzwKBfciWGHzHIgxq0XeSZOVjshuxkfeRB9JOUQaa42s6QRQ4Hid0Rug14/Rsxm4FFMNHP/dSTz51sXG40Gg+LdD2lTIRhV73j+TE4vDUwv6MtUvbl3/+u/bNf/Xf2b373a3b52g07OXfCJkoVEalQWVx4Uc21fsVYpjQpO5FB4h6JPlwq4bEIXhxZJ+moVRNzHehY6FpSnNbxqEjWqhV715QL5UPkK1QAuWP1rQifV1gCo/HzMAM2CUtu/MEmmbiXp/Cgq8HTMcOGF1KsK0XJcECRJWwQRSeYNwdhDqKKLaxM20rvqNIlZlosW2nipDXqUyJ9fNKutr5w4yAqco4cOd6rSNsHtRP9dGNQtHBu9PLLVzE4suCipLaRI1/LKMk9U5bXu/B0mBZkTY73CpwPtX8elizciRxyljq/t+FCUH5o8yWUktpzZOfyQ146Ii9kE5QbCIXcy9Cv6Ab36DduaRrO7RBixlq2MRC60DmnRnajf7cbGZHLzHYYth/NHgqbUEq7Mw75Gwlm3eDIj/vAXgneVoymasO4LFR501pp0c/+5AefOzlxvTE19ZANyjLMs3PNV8ZS8Lg3EAnq/mY3sr/7j37J/trf+nv2r37n9+1r33nZfue3v2b9dteeffIxK1dEXrLhXpVM+PC34uujsUOSW5mSF5fCZ+FIVIp50hReOk9Q7pkDN+jP6AE7ImbeFrlbEiHsqUEjT/Ivpgaf8lW3kDECRSYe+hCyMiAur/ChIfSHH2u/KeDOL+ROjQB/OCJ8bvqqYZ1n/jYhjcNTUSjZcmfaFjoM65L/yOLGEavVj8nUNw3p5siRI8fNEVoamp5YhK4sRsfWKSUIHnZuRNJSkoeGzu9x1E1IIO50CG2Z0zzaXNopXnZDOxfaLYUlw6b13FYj6G03p/c20vwJyDDIJJPVkIFAI0cJzK/lBZ/ILdBl5LK9NEbJyBZzwNhKLBSJJ+LOYTRNN5PVrWI0x7cClDtOR7YxjpEk75/A7RUkYHuDPDmjPlIbi/2kLoJRVeNQ97L3h5o5dl4R9p5wLzB5w+cv/vKv2V//J//cbjSm7NQzz1rj1FlbSwr2a7/xZXv5rbd5knz4OPEhzb4fwzd2RQTDYEMKQguG8LMrKFitPGXViUn5q4pk1ZQhNm2uWDK4T2F+WuE8YoVOzfqr8tENwxt9PoNWkyAYBXaEBzObr5IG7jILjRxpCfnKCn8TuA63s9PgrqMf5n6kad4WONZPLMJar7T1xpgwEqyAutZPmiqbvs8bXK9EWRpz5MiR4ybw1kJthjiIDGv//UOY64ZFFhi+eBTOGSUJ7tBWocWqqp2sVyK1sXr5FBFEa0U75C/jAl0J14lrEVPo3nuhhSKHWZvtK5v5JOaI7NZlqsYeoucyKxetUY2tUYutiuZT9ju0/ocKL6shczfgbkzTfnHn8zT6xJEGDHVWdVO8qlbq20SlYNEf/eLHnjvaECWbeVQE6JyISizSpAB8Hh+eRwMbRiBK4d8pk9tZVLJ3ry3Yf/O3/r4tn7hoH/yjf9YufurzNjF7zN55+QWz3qp99hMftvvOnLIBcyNoQIjGyRXhZgkGbjGCcI8vYog1WsyWJXKWdDu6haaPhRw8nlN6MOc8BL4SUhSBiohOTK8vstkrJ65EZCURk5RZVuJqeYJ34kkkGw3YtlzL3YRTjsNuvV2USdvH9XvryCwUF18GaSeTdnnltKhfTd5KFlWOWnniiFWrQ3P4cg1fjhw5dgLtikxoftLGRwgtdNpmb0HqSdjwoaZJb59o79BecRyI6IRODbd0JmFYOErbJUhhFs57CmmWtpNdZscvBklAAKuSGdo/LOnmoMWuQPA3+q1ArnvScG2jIgxpSY0X5ND1FgOy452Ba6CGzBbCNCZ524hgszkIrPOT1LhggwnP17iIhj1jqCHD12D4erMZLlP+hu+5kRBcDg5IXuIkr6G3DcyEKmNNR15A9G4ysFavpN+Ke8cD8/eIJKvIN4fuu5NMAOHAsOO1hQW7qoif/Ykv2OR9j9hgatYmRfCiWtlOHT9mp4/OBbInMIwbDOdDYd0k/lA5OMsEXrRKY8rKdRacMByKG+4UbaV4wVrFz8nuE+KCx83WYrNWV+RPb7NszFyT8CNcKrdo0kQUB954RT7H0IeYuZexth2wnvbhZGPHg5xeboXuuBdWHPf0RggDlXu89Xoiqh1fmNJn8rXs3chXbnKTm9zsZAJoeUJbvrPJ/IWWKrQynMhGp4xYQF4a5cgq6jgYAq7RkVQiKzNGnML3/fP+Iwvv3jUZwvWwnIbltn3Ljjv6A0RTKxesXkEDiF0ikbJocXust/Eyqc26Gb4XDO43myHnQij7nc2dxWieRjGapVFz0BhNTzDYDxnJbaPsdyPDYXlv5370/mazOa4hw7PmZId/NPSJVfSgTpRjm66VbKIaWbUEk0kpphIffeknPvJco9xszB25YFH5uDLEdixhHkYISD83RYgsiIADvyJJahhuLC3bV95atqmnftg65SlZ9235lW/bja/8lv2pn/hD9oMfedb6kdiootkPIKcQQBhgXK4qnqL1el2RtUQpkRnofLDsc+mKhZ4lxRs26Ldkp7hF6FhYUXT1YEgIyk3WkpATCKCDi8OCRxEIbDuZsctr56zbr0qUsRUlt3JjzirVdA5fqZRr+HLkyHHIoO1Pu5nshVe/TLThr6Q2KFu0wIuydyb+F0CnmAOpIR1EORBZDvMnEQ6f6kTTtyGxnYCbncztBQRoGN737gM7rYDF6P/AMZqHw8f+cuEcx59Br03p7wZQFpUKiV7GijahF7Aqz6a7V17ll98M4lsFW00mrdsNw5nc8ummkvY4pRbuMSF6JcRj0LXI1LkzJ+1jTz9jg5Vl67cXbOXdF+3KN37Hfu5zn7YvfeHHrKS3Q9509gvqGylImFERlUSQZqzamFbOmMtXtLLYW5QsWq/9qvW6N8x6aqRkN2hLjO3EEub16Y11UJfYSgpJEmFzUoTsbHScEMbAxQPSB2P9OkMQnd8oiBQXZYJc+9ZPOjIiqUmyScOXI0eOHIcNWhp6BJonpy7MY9NLcJjr5y1uaCtln65S29q+vV+h9j6IAhlJVn0+DjCwhlgfGtKit+dBXpnZ6AxSo/5rCwMaNgeArE/ZrRkFNjuabZK9F7Nf7CYPw8iGljcb7DfMVmC5k9kfQk0K6V6XKxf+Uta3uNC3hoheXYSPZQkYXzWOK7kZlmP0pS984jkxjcbJmeNWrx8X4xbx83SOT2jmLEQuwfifriVU5tU9cvqEHe+tWH3hTTuz+Jb91JP32Zf+4A9ZeYKVtAmfvN1VPDshZEph+Hw+3kGV4VLZtYydrsiSbheLDYsKZZ9oWxCxLaLF1EOIBq+fiFiJHRfKElCsYMRBiyKFvlKY0BTsflI4mr3tshukZtYeTNm7zbPW7k6okNTElqcsqh23UqVh1WrNyrHyEIW9+EKqcpOb3OTmoE12RuuaERddp7f9JT99Efa2a71RSx24AcPX7y8TFvsFoqyuyG0datcjET4W4iUZoQs3tjGHj63kZrPZEbqd1Y39YDjH25mdMI7AHQy2S9VezEHAa5LLmxBhO7xolfQcTrBAiIWo6T0M7lwy+kEPn90p/OP/9n89L24296HzZ+3s2aesJ9bDwgYWQwx52xby7nd9xobCQyFWDC96YVi00NWdyLpJKaxmivt6LxxYpx9ZSRUdAoa7/YEIswwptbyF6hTm22qtWGv5mg06bM4M611VnAsWJZfVXr0kEviuLK9bP1oU4WtZXFXzlkioawqnF4amC/6RopvLYN8g2enrzEJyxn7/yifsxtopyaVk/foZq8w+bbNHjtvRY0dtcmrKytWKf14tR44cOQ4DNEnwOVq9tGnK+J0fw0t2sAiEEB85NsFFguaTfjF0cswDp7diGLOTmC37FrKSn0jLWHK1SwwToIMIcxyhom7sB1m9uhlGw789BG8U+yYp+0JKqRzIA57FfD007I1K7AsykKM/p0qqK9s530ZUet2IrNcv2dIqK1xFltIb/rTf5EEmIF/g0G6q5jblh2FQIhXNUmoGDEvKjvmAA1X2UiESCVPy5IcvXVTlrqi4suX9+wGaMODDoN70+GCsf26tXJuyxtRxK1YqIrJ969qEdQtnrF16wtrlH7VW6T+2pPg5SfQDNmidtv6ySG5PaaoWrV/Rw1mEsALFkT08SDU9pKdBTEPG722pI+HGuh9H5lBHhU/q/a0PiUp2TIBO+j3r9ro+L5FNVO9Mhc+RI8f7Bdu1MN6myfCC7p9d81Y/tFk5tgNSxKg/Qm46g9zRztNXMZ+vrI6aPtc7aU7HiZK2f5PZdKojv4J30JzTD2827F2RGb/2Pl/nzhJS/4KHF07X0zY2fQcA8rCTGcWwNnI7816A52KT/CUHEb5qHKYHUJ9SFiHOEJ7R9fLTzzDNYtW9LAd2rZlYs9uzKKwdVyWVgGXW6w7WHlGwGzQ7tnbpkjXfecf6TRZB6OHXva7IHiOiBdVy/6waftH0FdDtqZFQIfRFvuA1rvbehCzZu8d62uTNTxWEF7ZfFS2uNGxi5rhVq9OyL4oI+hRHmWkRwFPWtg9ZM/oxaxc/Y/3eBRusxSJ/egjQokmYgY/xIwwqejTqTiYT5S/UPyKW8dmn8iMPnhaZcM//ZdxCzkJDGaAjQ8feiko+fb4cwirjWO5Io/IhwpckHSd+gfCFBxPREQpsP0eOHDkOEt6cpc1U1gdkBnDYaMdybIF3AozEZEIMJvQZDL8V0Cv4rgz0m4nuZTJ3g7MhyColMRzDeQY/o19Qv1pUeEUdS+oYqlHfaurQG/HAJsvmhr3YJqvBTKV2jTLbdphV1HejNXIS6gmln4YHkDb6bfWdHm8ad1YZ9gG+hDX8N4AbDJlxGCaD25mwFgEecnMTeMdOZn8gF7dqkLCTchllJ0Ankcqlkg7jUiGoOwA+wAgtR7fSD+WXIfrpL37kOXlqJL2+HT920uoiSMEFofNIp645UNiylpis1+5YuyPqJCLVXW6KWOl2Se6TssWDsiXFREyTt4e9CCzL0UFB6S1E+o8tLpdUuApfaY71IEbGXDjlpF/VmxfbuRzVg8IcxinriT0P+qsivz33w5sQv0lUVZ5O6t4xriQmhnt5CCVhJ3thqNVFtb55NdInHWnlc+lRlOE2djyoBZXQYu+ovbP0gNJTVzwilPGUxaUZX31crdWsUq3459XIz6ZyyZEjR44c9xToTv07vd4H0FPSR2Tamq0NO86CkiTcS5wUieCp70BjWFX3U4sjq8dFN2wEXdGRTbP9KyEy7KW4/pWV1Pin4mKOQWNUFvlj2x1IBn1VtltFliLSsFVZsz0gXTsjy8/NzD5BOt1wfhNzyBiVwHiZjELkVQmlNPDJV8VqKtNqWdxG13vJQpFVoJCNTq9tC8tLCjRUt3WGmGL47Q4U2GxzULLqfQ+ZTZ+w9qUbZq1VJz8Jw7eEsSWrNwPuRs1BgHB4KETM4r7VZydtYvaodQexXVlcs+V2z3rKaKEQW68/a83+E9ayH5WPP2L93qdlzuqJLCmIsoig5DJYs2KyIv52WoTs09YpfNDahTnrFnWf2wwBR72Qgz7rZJBleMvzFwkdneDJAeH1JCeETFHC0FsJi1lEFCXoAarWgoizuCEf7malLjvaQz0JgGDAQUkqR44cOXLcPsBDIvWjrq1TQw7JC1365lY9EL30Yh3Mju9ZWf1XXWyPPdfYI7Em8lZVeGXdL8sP6gX6cu/PsyM6CBnv09WjMLoEuWMVsXoyq8nRRDyw6UrRJsX+0P5hz8psd0//5EapEHnZybwfQC53MgcJ6gdVgU8giquHQtwDop/5qU89pxAaKh2Lo7LNHTlpsVcTagVOht81iIyrEGmytGyFuTmRvoetv9S09sK8FSqRwqmIDIbEea3eCWl6faNklvcTtpMrz43/3zqUWhZfEEdUsoXWwH7ld75pf+9f/Lr941/9Dfvy8y/4NihnTp70yg5B7atqmx0RCRapi84qGTO65m5iUaEt+2VlvKmH5rTCfMb6g8d1fV7+jslMi7jFIrx63IoM7co9cesnKygdsLC1wpQtdSatVOgqDT2Rxoa9u3rObqzySTg9WpGesui4FeO6xeWya/h8pW6lHL64IbnuSzQ5cuTIkeOOgG4AJUFXXV6Ht/2U9Hm/p/O0t3BkZM8P6qeZb6f+3olevRT5Fz3oqsN2YqlD9Tk+zCfjwWIveDSpfYiH6yy+4Ao3GfiCChpCNILEAYlji7DhIeXDxXpi92F2RiabW8V+/e8OyodkDi+D5NdU7pGuIfC7yWOG6H/xP//jz62tLTfYpoTVREePHLdqCdKjkDyczcTCK4duEVl36YZqXcPKZ+636Nic9Toda12+LMqkxBCGKolo3A6VQ/aqfWgYW62WJUnPV6BGInyDgyB8ZAGhkNbE7O/8k1+yv/o3/7H93ovv2uXra/bW65fspZdfsw889ZCdnOE7vHgS0dJJX6StMzhrneg+Ub0LSuY53WtaMVmWnNYU9FWJXhEUz8ntA4rrUd1/VGTvUXn/kNyclJ+rilukGNaXZaeP9rNk1/tn7fLCCZuqLKsAWwr5mL2xeJ+tdk5YTw9wUpyyQXzcCnHV4krFCV9NpqzzosggecrEs/EA5yY3uclNbu4FAyGjX+qlQ6bAe0zZDxOw4CHco8NnuNW/caz+tUL/ttG9yG/wT9hhcY0Mx8ykoQSD+9Q+NZAKjJ97mCmZVFxolej3bWg+GeHsD4ROGIdjPI9jzH4Rpn2Nxrxh9h/HRnlA6pmfWRPZF03w4grl5s7GmuLp+54Qyap7olvNVbuxeN0G6ApxEH54WdgMrMX8o3LJetevW3910QbVhjUeecaqZx62laVla924ZoOk64RrJ/UuW590uz1rtppKhypXBNlz5uWZ2Rd4yyl2zEoD+/q3nrd/+C9/zez8Q/bUT/2sPfnj/5FVTz9gr13v2ndfvSw3ZQlOaVSkkDI+JVy0jshbRQ/OfdaJP6SrP6y3sR+2du8JyQiSV7Tu4F3rFlZ1b8paheM6npebB0QSZ5UA5UNEOjwdYW0UASdWs/nF43Zl7ZS1cFeMrdWpi+zNeuHxsA4KDR1LTiqz71eGhiCYDE72cuTIkSPHPYSBOu+waW41GvgnsSo65xuosXoI5mn5nPN1hJafz9uxwS5aHkBPiQn9q3fMhOxHds4IZ9ub0HWEcAHXm7oT+m5ZsJjCv0wlZ8zxa1RLPnTMBtzvB2T8ZTujn9TV7YGXMMTISRlpcOtdo3js+IM2MXXcq1h70LbrN65bT68dgVwE4rVOKohIMXCJiWsT1llYsNXXX7JC0rJCqW71h5+0xpPP2togssUrV6wvEhkpgLAaJpAZVvESH1o8/9oGBC/BRjd42/EIRHI8U34hExDOvIqnZicQb0lBR/ZbX/uutY6ctY//iT9rj37x5+zxL/2cnfzEJ61Tiq1Um7ba9EmL6g3ripD1FC8PTZzo4VO6on7b4mLJ4saT1qt9wdrxJ63ZFeEr/IDuPaOknrAEraBy5RMrY8mi8K5CWEzz7WKTuyCD1W7Drqwes+ZgwpL+hOwqttypWTuZcv/FflXOJn1FFEPJ61C2nZMqMC/o3YggR44cOXLcdYBEVUSc+BzWZLUoE6XnMpWi1UoQvL76z57IVth3rVoOCy68D1Bn4Kt7FRbdgCsKZUIfkVruYAhjdJuW9dBww5l3XGn/q3MWcIjzuYaROYPsr0svpR+BH9KWul9HsN/O0NPu9He7MUroPP87gLuZCb+ZDAlLEkUW+ufgbsi2zlxmqfsg9xCCIz1ddyH5hxAD4ElwKkWgq8zsDtFf+Ut/9bm11YXGletv+oKDfiux40dOWK3Kp8kISCSFsMPB2eX6n86T1RXrLC5YURW0NDGtMKoWTR6xikyysmrd69dcb10qVeQ5UsZDQsN7iEidKjTZ6bZbNuj1wlcyCnzlAreBIPHnIDnr+cQf1+m9bRCEatZRvL/021+35vlH7OhTn7Q2CyOirt148VsWXX7F/tRP/2E7e/KUpzEuV3yFbJ9I9E/aIKmJKjrD1LWJIxZVmK/XsJ5/fxeSyJRWPQgil6QnKiyKKH5TD8arngav/3o94o1LbNCudebs9eYjOi/aqfplveGt2hsrF+x6+5xck9sZ68RzPrRbVtrL5ao16nWVScOHdONsSFcugWLwY44cOXLkuFdA1x16t8wwuMawaSwDGcQwX49tOPiGMStp3S1NPicg85xd7wnDnncKRPZDtzmw4reohPTUF/dkQ4/uWkXv8NQv6cA0sZDH7f/gFWFkLQ10xODmsDGO1I1DNtxKT+z9vZ/DIZT6LB8p54mUV0yMoUwjc60tJDqUMzIN9SAEBH9APrLQAdn66msZiNBeU17sVgp29PRDVqpMemBr3SV7/dKr1terQ2EQhYolZEcOFCT79EHyKhMiQc0Va337W7b22gtiRm13UJyes4lnPm61xz5qHTRYl96x7uK8xd2mryBCbQ0KIl9xoWwTtbolnTVrLi9Y0u3oDmQvLDteh+dRQiV+UV62ktkJntZiR4Ls24XzZ63WUBzWtQiy9+4r9s43vmL/8ed+2B65eJ8NEr1FiWBWRKompo/ZxOxxq07OWlSuKVoRuaRkzdWmLS+LwBZnbeLIR61+/Akry11t6piVG0csrjWsVJ6wQnFFb16XFXeqnRPJ8y1b/LttZms9EcS+CLAk0VHoy8mULa2eUt5K7idhjb1Ib+wsm8/EcVSmdYRkZ3MiPX9+liNHjhw53kugz6XjL8eRVcslvfiz4wNdSOgD7zzCXnA11/QpTYzUCWFKkqiPG85vbopyHPWLNzW3gmHt3G7MfsG8OsDOG2GHEspJ+RLbiEWFK/2u1Qt9mxKrY+XzbDW2mZpMNbKZcmxT5aJNV4u6xhRstiaj44wowhS7i6gilBVGccAOIIwishMK8oMOIyNd7BLR/+rnf/65cqnRWLz2tjWXRFIKPWu3m3akccwaVYYblZntwnO7oFocNNcs7rWtu7AonlIW2UPTF1shKllhasbKx054zW0tXLeE+X7KfKFYkVVNmQh7ykVxbEVV7GZrzdqtVQlKxIz3BsWD+EIlR/Ws9PQT6yiN3CvGfCp4e5BE5h3AraeVjkvvXpbXriWXXrerv/3r9iMXTth/9tNftJmJqtwlCo9BbPkS2SpEIqIie+VqzeKK8hSR3or8930Lm77yF5WndU+mXJe7ulVqVSuXRGXb31KMv6s8rCq0UBlIC+fdft0urZ616+3TylfHjk0u2WpHdsv3W485e0XlunRMxG9a8SkOhYdWr1ZvWL2ueMpllxXyzOoqcsiRI0eOHO8dhD4j+wnwUzX8Yf9Wt7pjoN8hHcy9p5tLfMQLkheGIDmOpWzkYQeTdnE3BSNxuLmZOWxk/bsnVvlVyegAo2FbnL7IcNEapchXU5dL7HsY+AysJ+M1voEb3EZBQReRGSKNdMI+ihWdxOnaBhhKjIZP9kUJOVu8uVsU3mj15mvFaO76a9+1b/zuL1q/e13Mumf3HX3Inn7oaSsphaMkmLoGiklRBT6w1tVLlixcE+krWqc8aeUHH7bqxQeV2rpnB00h4u8vL1rn3dese/lt6/dWrVwvy0nNCiIxEB3/ukevY721Zes3V3yblkGpFshgpuVSfL1e4os7ag0RUhGxmxUsb0h88SOJFK7Y9zuLq/b9+evWWW7Z2amGPXrhtJVEMgdiz2ykjOTClzACQ1d18rzC4JlEy6Z4Eo0lg6Z1By35nVVln5AbMW8VWFQQaWxesfaNvy/3v2KlQUfxKxgFhwxJy1rvtH3r2rP27tr9Vo6u28W5Zbt2o2TzrVOWFNmweta6tYtKR8M3sC41ilafmLKjR4/Z7JGj1lCeS2wizXC3wuQNJdP45ciRI0eO9wZCq07f5Sfez3FKvwYgF3cWaUKUjJ4SudJKrE1/q77ap+LLHhIznEroGXQonKMVC2EEiqRzLoc8bJkPSEc6hM1XdwJwA4gnmfUTJ2s1kTu+cRuGcMlDltLNKfbcrecp5BWiPAxEhF1bR76GBh/hG7q+9Z3iHRXRToj+N3/pF56Tj0ajPm1rKwu2dP2ysXKo3e7ZhIjGRKMRymAoUE7JG5MSExEPyFeyump9saGo17XBlQXrdptWmJoUH6speBEnBVIUAYxnT1jp2HEfsG4vXbf28oJIJhs6spFgpLDKFleqFtUUb1x2AfZ6PXGtsPkw7srVqlVqdSVETMoTdpMc615fblhQwefdZuqRPXB0xh4+ecxOHJ20QlHszWumqppqZig6SKyO2GGcf6NRU9xRV6xbgo4aIsIlf7PhW8FoHtEOQrwGnZdt0Pw3Kox3CMnTy558hAfxXeqcttdW7lfhibhF5KtkC80ZpZP9+ypm5TNWqJxQ3pFFeCuoVGtWF9Gr1etO9ti6hmzz6KA+V9A5cuTIkeM9iNC8DzXy3sOnBOlOw/u1oNWClHQH6qfV2XvfRzq9nxoy/OBWx5B+1wXKZNf0apwRLuf8eTC3ZA4d5IWYJAdWXbPaeqIWOeFzTqC7GzkLJstxZkQQdAzhOAcZvinjexTrjz6/pL6/pJNMJeX+94Doz/9vf/65YqHQELuwarVuN+Zft357zToDhnY7NjtzVKSDz5J5njySTJAobvuFxCKRk0jMo9tqkVwrMYlzadGay6tOWoq1mvVjCE2oGIVyxUpHj4n4nbWofszaXRP5W7JkecmibtszViiVff5cWeSvKrJTFsFjfl1JaSyWqqpcyjJEaj0128O/4SsTo/7soafzgWLxt4GTJbE+XFkfwkfa0jy6ak6GQvTioFBE2Hgj8f2NBlU5CkSO4WD0q/1EbzarX1MefkuxNAlEJFhEuiciJ7JYlIzn107Zm80HrGMNlXwsxh5Zp1BXVBUblKYtbkgm1SnJiCFus2qs/IvwNSYmnfD5kK5kmqmywc4SyJEjR44c9xroj7I+ab2RF4kK9ndHu+/p09HJXQzhC4s4wggUnenWVGJDltjbj8UK/tk3Xfun33T0DYVxlxK+7cK4W0C2IXCohfi0HSusObKa2TV7yEeOhv+QwKbzIWIF5UtP1w0VwI8Kh1UNLOhh6BfARUD4HY/CpZX2fByV5vieX2HQtdee/3f26jd/w6LBoiKI7Pyp++2J+x+1CvPaKECBTBJFgY/5q5A4L3YTa12+asnikpWVQJwyxbDDZsEXHrHqfY9asTIhl0hDCaU+yCcFbL2u9dYWrHPpLetefscKzabFIpGlBpo+kSWdoyeF4pBNKhPaReQUvvdHWEFo2XEYkLSYCGU6pFdhlXpy6aQuuHFtns6ZRBrUpIRDbJA9XQ/Yp49E92QvgseKXJFAxt5t0CEhurVsnWv/X6t0fln2Tf9axqWVh22t2bfzR1+2bnHSXrj0jL218qzOawqZrWi6IsIleZ+waPKklafOS05TvkK33+9auVjy+XuzR47Y1NSUVdF+MgztZRESP5LdHDly5Mhxj4MWHoT2feNqs/2dReiFQopQ6KypX13pJOpz6aPUl/r94KbA1jK6KEVF/3YvhIjr7dAXYcLwadGufrpcy33o7RmFCx6zdR0hHZxk0rmZfDbuZ0iDSk+287WDH4HFKmWlY7IS+bw9FrC4D/EF0guV2ITR6y0ORsH9NG06heNxRSwQ7i3h7YDoz//Fn39OBKrBGHQ/imxyataWbsxbe+mKAk5sba1plbhsM5NTG3ESoUeEhciXzrnkk19Ju2t9ETiGORm/Lna7NlhYsESGPfeKDTRZ8GGUvjDXvnhT5GSwxGfdTpyz4vSMyFJkPRG/ztKy9Vpt6yscmHAYD0/jFzbKSKG5tg4KSdicy+geV/x75VC6ggJVReFydM+6DkQvvUgRwmRYN7jjzQW/MgoHgxtWzEBkB53vWNL8n1Tgl2VfsfnWRfvetQetLG54fOKqrk/bq0sPixg2lPCydSM0n3WZaSvU5kT2Tlq1MWsVVvuWSmLyfNZGbwy1utVlqtXq0GfV+BtKao4cOXLkeM9gc/u+cbXZ/s7C07GeIP2oT2WOfRKGz9TXQnlEgooD3zAaw6bNDH2W5IS+mR571KDFQvPHFiR84SMWQaTf9ZW1up/BtZ3p+Tro2D09HNKTnbDuJKR5V8jCV3pKio9vGbNVSgjBiYV+g9kSYhZNZrZY3MxsHEKe04s9IPov/8IvPGdFCJ/ojBJeZpnwRN2uXrkqwrVshaRjzdVVm5qedk0TkUCMIhRbis+zpp8if6XY1bpthnYT0aQ+EwtLVuonZmuL1l64bO3VGxZBZsrVdLsRijwIxdlqXLLCxJSV5o5b+fhpi6aPWc9EjlY71ltcs/6KTLulODtWLIRVvO5ZYcH3XCenc+YWUuec4yl9VD00gwzNFqlSvIEQLzdvCvIaVhGzqKOg+Fzr54bbzrFlHylEvY2s/q4Ver+l677I3UP24tWnbKVXs5Mzl1XJE3v5+gN2uXfW5VwYTFmvcsLalSMifLNWqMxYqT4twjcpwlfzlTjs1VMWwWOl8PoKXRHhHDly5MiR466Ad6H0pnSL6hEhE+q7IHtszMy2LXWZsrgBvb3v5Ssnrl/ZqfsVwgiiuETE10WKvhchYSQJCyohk/TxxBWMky1ZYs+PE8L14/YmKHqCCV/5IlEbJlMuDSPzAb9gcUa1BLfA7YbPkDrC5+ruQOGt1WQ+KhbnJD6ypsSJXonYXH7teXvhK//SrHXdl/8enT5qjz78pM1MzPp8vYhFFOIeZEVcJmRQrB2ykyyuWmf+mhVb7G1ncieyhHZP/pJBZEll0qITp6x8+oJFR45bscqcPIWhHwptgCpO1+tyViEMuk3rrSxYZ+G6DZYXrbi2aoVOy3pFkT4qgcicLw+H+OlIpXIxMxxMQCKgLnhntnoDIexSZLHIVSi27YA80nuFrtIoQXjlyEiXp1a/iq/zivVu/G2l86t2efVBe/HGI3Y9mbEJu2pPnHrZup2qvTD/tC3GDSuyarlwxtrlk9Yp1n1uX6VSscnpSZuenrKazhWzsi2ZFWNfoNKYmHA3OeHLkSNHjhx3HOoKA2dQnwqDS9Gji5U988zpPSFrdMZZf87BpyT5/dTyJvC59am7rC+m7271+r5iNZGd76zh/fIQdJmlCCZAOoEn1W3Cfc4gfE7U3AOED7hDB6wEhCj4wQ+9vwitTqaq4hE48XQGkP8szrvpE3SB8EXFObbQ8ayIyDF5spi07bXv/Ia9+p3ftkJ/TWStZ3Ozx+3xB0X6GlO6hmGTR7mVX4Y+fZqciF2J8falVWtdvWLWbbk2EJLjvAtBuABUCHHVTGFGfOVCptCYEaMvE5iHCVhhS7p8C2b3BiEUqVRhDzpNGzQXzUT+OqwSFgEsdtqqcR3/ju+ACQBR7PPhehBOEbaqEsEn07qry1ZQKdVPnbYBY643QVixSyVg6xWloY/b2NPCHDwrdnV1yfoLv2jdtX8vsjdnL1/7kC11j1qn1Laj5Xfsvtlr9vb143a9db8qayKSOiWyd05EeMoKCfvqmVVrVZuanXJNKkO4BZFAkg/hq9YqVpMdi2eY6Dpaf5BPjhw5cuTIcbvg3bGzuEBtAo3KKJNs9I+yaBjOGdJzkPXzN0O2bQtEKtPEMXKH6Yi0LLf71nEiGGgcfx5J+Ff4TOFSP610ksrQdzLIjBUusOOYIU3wEIElXvfr7vGBHeGGT91Nike4Gib1427TI2AbleEY7iQKb69150Uq5pggSXqzhHneukv2wtd/w9555WsWJUsWS8qnjp62Rx94xCYbjcCDJOyQndSnMoeiDdVof3nZuteuWb/ZXZdf9ik1hICgnZ0zvFpviPidtMKxk2YTR6xcndKbQVnuneqFiqIwOBItGknsS/rNxCuGJ4bIHMKebxGDarnQi8NQL/H2O1ZYXbHWpXesfe2yk6zqkUmysAM8dh16OqC2FeETsy0WWbAiwjl4y3orv2rNG1+zS0tH7bXFh2y1e1zyq4isrtmR2mX/nsa11pzeRkTwBhVrledsrXJcfiMrJUWLVWlqkuf0zKwI3xE/L0QifMhSR4Zy0e4xf287jHtocuTIkSNHjoOE97p0j4AukqM6+uHuKPvM2jAgaxnG9l3D4aVhed9Ppy6sqctfFenzoVj1l+zXyyCYK61kfNDPE5eyBDlD84gyhY2iuwozKKEIm3AJVS6H0o1P19hxk6CwE9fgSxoTtZLVlZTgOqQ0WznLNTbIYCO0O4vC9+ffna83puf4vJkzaP27MJRoFkgM2gv2/W/+ml16+SsWJx2LRFKOTB2zxx5+1GYnpl0wrDUlSwzZMncPOt6NJHyFU2y1rXVjwbrLiyI3EhJDqkJPBeOKWpEoLzr22NMt9t5L6lXfw684dVTmuMWT01as11wTx2dLcB8Io5KrcDJxbwcXOZ8kaTWt/dZb1nnzdddeVmdrFk3EIm3yf1PGR1HrnrPVXpCP8u+Mvbiqe+9ad+FX7Mbii/bajVN2eeWsqN2E531QiK2c8FG2tnz2JSPlaUB8R61dOWvtUlVhEboIXym2xuSkb4ED6asrr2xnw0phCF8cl9YXa2yHnPDlyJEjR47bCbqdDV4UTrwrUr/lXaawmfDRL6ZuUozruzLfmVYv6wPhFpx1dd3sJD6nj8UdrABmeDW4Ih3ZWQBkDBuuoSKs/l3tifjJZKqj8BP8gbAPHveCHb9MfWMhymQ1Nj6Smvpcz1927cedNUq3FYV//k//2nxVhO/I8bM2c/SMNaZOWFyZVRpLnmT2e+mtXLHvfeNf25U3vmNxv+lCnJo8Yk888JjNzRxxduxqTwgMJJE/ZdzH9vVfFJlrLy6J9C2bsaBDQvZxbdxyUDxO+3RBReFrcYlOEoYvo7IVqyJ79QmL6g2LG1M2qDT8E27+iTH2CIS0wfjl19ET42fIGS1fd9n6rVVrXb9uvdVlm6xVrNKoKwyGoMXbIWGegtR7VlMdOu+LlJIWpSk4Y1VRW8T1NVu7/pt26cq79tbirC10j1m7oLQVJDdeMcij0sFbAMO4/WJdlW3KrHzMetGsDEPcvIXIqly2ickpm52dtampGV8cwyfVAG8svKn4l0Z2QMhBjhw5cuTIcfgY7ikDsl5o850N/RbMYCt27LvkgfvDWsEMbq/foENSf6t+0gGPCCcyTrnSa2xGA0JhNbC1VmLNRP08+/vCRVLg2rdoC2ceFufRoGuViNW5fPN+OPwNjMZ0N6Dwz/7mfzkvcjbXFWFia5S6CN/M8fvsyInzNnH0tEVlES3dS5o37MVv/zu7/PJXReBWRdoSm6xM2wPnH7SzJ05buSDiJE7k25h4ThFtKh5ZQPL67a61lwPxK3TRFrqOz4miu4V9wwBTEAyVhQLFGpUqn21hBS6kqiA2z7w8iBN/2Rh7IHuKTwkiX1G55MOkFZliGYKHBlNxunvMRpwgkNVwriyRAk+nJ9E61mt9z+av/669c23Bri3PWbvPvnlFEb6GiN0RK0bTpMaSvvI5aMmfaHNUF3sWISyKzJXZ5zryyawFVdKSE75Jm5mZtUn22vPNpUshPk9jyGOOHDly5MiR4wAhjtBVX7vU6qkvh1zS26d/sod70P2Gnhj3+hfHqJX6vtFyNmp5LyD62R/8wHOVQrkRu1aqY+21BVuef9UW3vquXbv6hjWbizZIelaKYjtx7Kh1221bXbquPPetnbTtyo1rlgx6Vp9o+NBjRqIgX4ghELhgxyKJUq1mpXrV9+JjV253qz+YuhMc9yMjIgcN7MG4VQDcDPvwJVYUu45lir22xd2uRZ2uWadjbODsewBSAAqoVK1Y7ciMNWZnrcw3exU/ZI5YxRQD0STCEQxbhfSIWDJ/r3/DVle/aa++8w17eb5o11onrDOYUBorvqlyEs9ZX6ZXnLa2CF6PPfaiSRn2FZy0ga6jctXKtarVSFul7No9viZSrzeclNZE9uJ0cYYTWSVguzTmyJEjR44cOfYH5wS+sJOZZU7poAfGooxgGNVz1uBwIqhjVCz6p0/vpSlVhX/woQ/Pl45PzkX3HbHyuVkrHpmwbpmBSJGhRCSqUBY5m7JK/Yg1ROq6rWVbunFFXnty0ZHhr2BzM8ft4ukLdmp2zsoSD2o5J30iVdwPQ64+I05gKFUkj5W2zY5IZNMSEcmk27FCLxGxYj4fghZBS1f3BuKIUYGI+PHnJUWIDHey1LUsoiQSVRSBikWowr6AsY/bh/11AoFyr/xgr7AyrSK3svF2X0nsKmIVqKTRbF6xNy5/x965/o4ttVUxBnUr9mPrFGvWEZmz6IjimXbyx8oiD5HhWMkB4uafkSnHVhPhraNtZE+9oqqRHDI03WjUfR4fq3G5DmSPdHtq+MmRI0eOHDlyHCCgb3AEtnrpiH/AVZxSyI679L6cQQa7/YKMLtQxQy8ma5HvSnKv9NGF/2Hu8flBVJxrlwvWnqlY4b6jVnrguJVPzSg3IiRl0Z0YladyKRMroxAVtHAwX4iRD7FKEPW4ag+cOm9nTp62MsSrEFlR8gurVuSGGAOf8ivCQHAc0SIOul1LOh3rd3REU6cCMAoA1uOeKRg8h+Fc5u4xXMtGzgzVmkgU91iIARfE7Xo8+PMwNiMQvnAeita5qvuH+3WUpitX37I33vm+XV9bHtI4lkR5J60bi+hFbEhdlT+RYzJIfhVGochqZJIU+cKMWkNkT6QOYhfHFY8E3SZDu3wvFyJYroioyn/QlObIkSNHjhw5DgM+3Szt+cU0UCd59+0GHoCdzou6gAKxorcjgtDp8kX+vk1USmzSds+g8N+fenp+UCjMtZW1tUJiK2Jo3UpspemGVY7PyoicnKhb6VjNyvXYIghYs2OD1Y7FK8q06K7veq0jGzKjVZs8e9ye/pFPWv3IrIQZPvOLvg6iBJEKBIwfATInB0HIIjq6dI0bGkIdGdhF0rot8KvCSQkd8998kQjEiQJxN/AoFQVhyA3ULPgNyKLNkM3783hdr4mdWbvfsSvXr9rb77xtV5evWWsQvuoBgewVGiJ6x61XPKK0iOh5DKJ6HnYWG2nTWwJkT/JkyHZyasYXZ1TqdQWkkDyPklscu8ZveOuVnPDlyJEjR44chwgIn5MJTuEQgSDQ+8IJuGJOX/hmv+6q3+7BLxL67sS/iLXd1jN3Kwp/9+yT871iYa6jTEB3+myu50Oq5JY9bQoiI0WbbFRtqj5hBZE7vm2bJD3R3a4NRADjftFiCQAytBR37eyPfNg+9DN/0PqTNSuWqxaVyhImmrGhkfBMyPrx2Xq6AdPGBjcucBnYNcdA+lz5uh4Gx/CtW7mBIHmaFRbnvjG0jj4smyGch7yFy7BsBP8emnWSjl1bum6vvf2GXV+8ruuWh0f6u8W6daOjlsj0IXrrFaRkhX6kcHRe6FoxkmzE+6Niw0rVqlUbZZsS0ZuanLFGY8LK6UbPPeSnI4TPv50rcji6GjfMMxzOQ44cOXLkyJHjYIAyit5fnIH+Fhv17fTEvlcwW7HpnL33/LOtKXfxbhm13z2Ewl8///S8Uj4H0WN/uZIyVdYNvltXVcZqYiQVkSpWokBOyCUiEa+1TjEQFuaywXIH/a7F56fso3/uS1Z74Lh12QiZYd2oZMW4YgURP7E/eeALe4HYQL74VAr+XUOmc76ugfidYSu+4UmRTgB1jR1+GXbNbvuRQgC65yWC9tAtIHaQQ1KfFiw3lE8o5Gpz1a7euGLz1+ft6uI1Eb1uSjbRUNasH01ZuzSjPE/Lvqz4ia2nEEmrHKpSAN4SIhanlCpWqdSsPjHhZnJy0iZ0LJcrPtmT1KKFJB1h65VgcnKXI0eOHDly3F0IfMTP/Jo+/F5D4f9+7on5UtHm+DYuxK4u0lErRhYrU7HYq28y7AbXokoybHa4lvRtqdAV20XdCTMScRt07CNf+iF78ot/wLplhjj5nJnEovtO8ET0ClHFimURJoYuC8QioqSwu3LYk0FPVmLzZsKTF+J1o+idqgWe6Aj39COEgthAds3yadIALfNNF31YGS7ft6TXs+Xlll2av2RXF961lfaCKUe6DyElfRXrRZP+CbRB1NC9qshpSXFCHclRz3llmNOnsCFtEV/GqPrijEajYRNTU074uB79Fm5G9jItXk72cuTIkSNHjhyHgcLfPPvYfK1YnKuJiNREWsoyaPN8eFJA++bkSZd8Wg0ytNDv2TWRu6b8+JCoiGFibZs8M2Vf+LM/a0ceOWWDXt9KIjKibU7UfFgU4gepgdyIVBZF/gp8Pk3krx9HvsdexN9A4cqZa/5Sjalr+ZxchfR4unQZMdQbkroO7iuG4JYfwffkU7rXOi1bba3ajaUbdmNxwVZWFq3TaSpupTVinz8WX9QVxpQibVgnrluvgM4TYiai56TMqacfJSqRNvISWanEFisVn6+HNg/CV29MWEVkj7l5kL3A6UKaMqxrG0fsc+TIkSNHjhw5DgKF/+7Ck/MVEb5YZAYtH8Rqgz9BgFLiJUsWZTjhs57Ni/Alxlw07HqWRB370B/6pH38Sz9sSa1vUXfg2jqGRbdFGg+fcIPwFYqxiFPJSiJX7IfTiUSwqmWL2NBZ7iBakTgW6XS/ni5O0LSRBqxFwCCrHufA2p2utbpdW22u2eLSoi2vLtra2oq1u03rsuUMPiB6iiMpVEXsJnzfvIRjkS9jlANBlbsw74+4cK/40MyRpkJYgct+emypAtlr+DBuw6qVqlWqaPXSr4EMIYSaI0eOHDly5Mhx+Cj86oWn5qNBYc65ExQk8CkfOmXoEnDNGd/KtWJkq7p3rdu2tm5AzBgGrVRj+5E/9nm7/zNP2ECEz/zbuGHeXAChQJzCFec9WGShb6VeMdX8RRatDOxr/+bLiqNgk49etMJkzQoQv0rJKiJmVZmSyBMLJtAdQrr6fb6ll1iv37Nut2edTsfa7ba12i1rity1Ok1c+h/R6BcGqSM77E0ojEldN0RuZUTyusojRNfn4yW6pWQ60dMfZ2KmrLSwIhq9cknEruIbJtcnRfTqOor4VapVEb2g1XONJhHnyJEjR44cOXLcARR+7fxT88ViYQ4qk46eOriG7wXNnlMkJ1do+9Bz8ZWMG0nPbsRF6xRYpdu3xvFJe+xHP2DPfuoDVpmpiZSlw61oxxx+EU4Fn4+ny5JIlWsRi2W79pWX7Mt/559bp9u3yQ89bNEzZ63ZiKwlt5C8ikikqJbSIPoVyZPC7rMid0DqSSXp24jDE6B0uxbPSoqnovNgrFjRdUP3de2ULmwhM/CvfOBPRkKAuHpQIonMueOLIqUK26hUrZYSPPbQ45whXYZ2ffNk9xTSlCNHjhw5cuTIcadQ+NX7npovFET44E5QFAiO3xKREttjDh2ED10dCr7gDj1XwZo6n+8n1tSNYiISWEisVe/b2UfP2rOf/AE798QFqx2piiSJcLGkGSoWAk8DkvEFD5CroiUrif3u3/rvbel3X7Rar2DLU4rz2XNW/4EHbWWmZD1WEiuuAgmR+54IX5R+lQNOWWDbF9lDSJMimjVWD1cVfkl2sfUjEbxiTcSPodqK7ETwlEE0eQRAnpwfkkFd8Tk1SKZOfUi2JBLHZ88Ypq2zKEMEr+Zz9Kq+cbITPebpoQHMtHoe1n6RBRKGrjOEdKbHNKrN991GJhDW7F7mbxheFJvsRx0NBXwLIOzhtGXYOd79xZkjR44cOXLkCPAhXREd1/CNAiLkHbVInw/PQmDogyFJEDhds9/0mgjFSs9sTW47In1d2VbqZTt64bjd9/RFe/jZJ+zIuaNWqKAhlEPUaK41TImIwosGsb36ey/bv/1//3c2vZjYVExEPevEInFPnbXyJx+y5SOQPhaPlOSnbO0oEDffeBmCRnhsj8K2LyJdiQjfYIA2r+T2pJc/8hryq1+FF84Fv0zzqAu0eezAg0YvI3pVkTsWYqDNq1aZo1e3Ep9JE9HzrVUUx3p4BwRCJEzSn+pavVwoDggwK6mdjOtO34eqgx82iwSUHfch8NyBMPtouq7QwiK7jHi5b254KBsHInP+uB3cHoLrVw6swiUpTs9kyVlG/HyQXOdchs0r8ZWZLK+pY7fLkSNHjhw5ctwKoj8xc+I5dch8G2wLsq62xzfm+n3riaR5V6wbYRGFCJE6aubUlSIRI4Zw0ZvpHlueLM4v2NsvvGavfOdlu/7udUta5osyYhEwhmWjgggSnI9Pt6317Hd/6d/ZpZfetW4/sq4iikS0Kok6/ssLSkTXCqdmrF1jWxMRTYZzixXrFWetG89aT6ar86TAPnkNmarSCvGTcc0fuYEQQj9YTuL6vPU8kAzSgsKxKLIZi2iWmJ/nnzybsMbkhE1MTdvktMzUlC/MqNZqVua7vQzfZmwnOx4oSJ0AAXf9pSiak/FAphgad3Lu94NrJ1kiepA5zp1P+RUD1xxxIyGnzC+E5aWbusUl534TJ5413OAXb+KWfk6JrKfJfVEPgBwpXN8Gx/2STk+Zg2OWVmIOSB26o/WTHDly5MiRI8c+sKOGj06d7psPCrdE9ujx6ZpLOgbjOrXQoavXR/vWUgffVIffTPg8GQsz+NjwwL/FGzfKNnFsymZOTNvRU0fs6MljNnF0xmaOzNil1y/Zr//Df2nJQuKEsNBPrKFwj0UiXUnP2pXEBh9/wAofe8DaVb5jq7j5uoXS0RPx4ysY2epavnKRQPJgcD7/DgP3CBolSATEDriGTHYFkbxA9mIRuLJVSlUrl1l8IdJZq4j4od1jLz0RPBZjlNhTkE1k0oCGQDwHBuWP0AL1kVDToENJoLkTvSL9MnFBUpHc+gnD55INW97gMyj65C4QvozcOTVTpmUtjKZZ14Srv0hEXpxccoKkIy8PNSWAwQSEtKIz7EvQrsjViwIbTLPymhXUaGM9Tx588O1+CGwd2KThujsOwS5Hjhw5cuTIsXfsSPjYBoVPiqHda4lEiG6os1eHnzD7TQQjFuERW0JjVEi1e4koBfvpQcia6tWbIiAtBd7WXb5BB/HrQ0xgGXyRgn3rZLqdrrVX21ZKRLgUb1IQ8VN4RwqxzSq8wqBra9OxlX/wUes/fMo69aolJQiP0qV4nMj5583Kir+iuCqWRFVdyxRLymnk5KYvssbcvn6RuXax0hH5J808L2yvwtBtWeSuUrNauWalalkGu5ITQfbbkyf9B6KH/sy1WH51OICkEX4geTJEiQ1ywaa3Zq2V69ZcumqrMitLC0pnbI3pWZs+csImZ89K1g0vGydc8kOYIWS/dHBFWUZFETyVD1pbjCtTlWd8Ao6Zcb/rJ/wGV5C+cEMphfzpsgfxS/h8Xd8JoJNAd0f5Sp6qH04SZedyFZifGULJkSNHjhw5ctwqxhI+NDWshoX0dV1zJKBSElDKQHxKIgfiS+qk6aD9jkgJBI/PpqGXwj/aPxFH3W/Lno+yof2jh2frE4YlxfU8jJLYAR2/XNiMiMDpQknxiCTIhhW7S0dqNjhzzKJTR6w2N2PVqYoNqvLjn3pjuxaRuwF0sSS7MKRrzOMrVhV4w4rxhEjcpMjmhMXlusWl8L3fqCxyJ2JXEvGrlCM3Ucz2KiJ6kKuQYeVGR85Toens8CCZsXbY6TT5cCiHEN3uii1cesNuvPm8LV552zrNResnTfnpevLwWao27Mi5p+ziE5+yqH5Mcof86l/hQvCYO0eZ8RHoshvOZeQG8peq4lJwkmY6JY5+9EJPr9fdZnaccsRdsHWyx1F1qoMWuKf8UQfkwEm5jtmCFwhtQBpWjhw5cuTIkWPP2JHweT+uDp/PkUHA6KAZnuXLZxA6XwMAdIS7QRoiMTbXAro1f+GcsBKRto7utWQHgWzrLho/NE9ogFhAwKpZCAJf22Bb5wmFeVRssKz7XQXCKtzlXs8uFbq2XBfZnChb/eikTZ46ao3j01aeFaFrlC0Rc0nEWpIIP64HUxzkI9Y1iyyYfzdh9emjNnX0tNUmjlm5ccSK5QmRQjaCVrqVcJ9nKBMQcnW7yQeLMshDNnQb9ZvWvvGWvfb8f7Brb79kfRE/CDH6MYlLeVM65Sdx4lyw9qBq5x79iD349GesE005CY8HPStJ9hUR4lq5GMqO8IlQWSQez6qXvOAW2yAVR6bZA+FsWE46hzhm8lNYfun+VC900RILbIv4tVW5+FzfgAqFE5zriM4vR44cOXLkyHFr2JHwpX2zH/2+LiARXeaJ6eidPJ1zuLXe0f//2fsTJ0uS+74T/L643v1e3pmVdVd1HV19odGNvnFQAAECIHhIIkVKFDWr4WppGtOs2cy02axpx/b4E9a0tqdmd6TZEaXVasnVjpESKZFcHiABEEBf6PusO6vyznxXRLy33+/PX2RmFar6Pqoa/q3yjAgPDw8PD4+Iz/v5JVCK+MFW+zYNbVIiGRZj21n7MQKU9Rzl9sAsd4IxnYTwJ1bhtlrHlQl6EY8t8VyybakN2hhrsDQcYGN8rOyO4sR2nKBRq6DULgNTFcTTNXpWEUzWEDQrpMcy0pjpZTwlgQWPSzWAcqSet1NoT+1Hc+YQ6nRRfRrDMLZ4ZQ0Tbwi6+MeuUhC2I+e1R84uJW9db7G+q2u3lDc7fjvRum33l2ktMri7hiuvfheXX38Knc3LzNuUAMi8iqtotScw2Z5EvVxlfuY4d/E8lteX7TpRm8P9X/glVCYPGkTVIqAaKX9VZascl9zfwqpXJGW3MndP8q6T/BWqWO6V277uyJ1Nl1eCWeXCgPell+Zm+Ut5/y1lvPYiu/Vj4vqobnxWLy8vLy8vr0JvD3zXqZjkX1/fLNdHWVY7wZs+t87fLVwbLGvgz+NCVYfKYsZ9AiATD7LPtMJzOfbdkbZ1rDpVaEYOwV5Ez1LOc4Yh1ogHqxnTwPNn6nAxHGIiA5q5O6esiRZ5XEJaD23Gjmi6ASxOIppvozRdR0oALIWqWibA8l+g0Z+TOmFvFrMLJzF38BRqrQWmXW0CmSaBkSCU8RujUaqKvj7tDDr+o3QLUMdANYbFQrtb4xiK6lFdpDaNMunoLSgbbF/Bq0/9EVbeegbRcMtlEMo4MDmPwwcOo9VsoxzExGGdN8eLb75M9xKBL0c/nMB9j/08Fo/ci0pEQGR8hupMX4F7OqOtFelUWvak8qOXzicQL6GfjbDFAtbjPbEqXhYeyyUl2f7t1cedTi8vLy8vr9tLbzssy/VSO7YC+gIb2FjEwY/tGOL0UTYKob+BDv21R1V2qg7Wtj7m8lPV7C5sOOc+2+7DXXy+tW0cJMcAAkk7judXdXDPQEAw6c4luEy4re4bChcSGEq9HNFaH6OLm1h/YwnLL5/j8iq6l9aBzT4ShqkgRpRoNo4MWWcD3ctvYf38S+h015CUY9TqVcYYuXgpcVgeqAqa56WXYySd0/4rxM5fWa9sSzvMccscwY7b1o6uOKq4UDn5MZ+Uy/nqBbz2g3+HK+ef4gEDu+bJ6gzuOnQXjh06ima9ybQxd4bcM8yx3dnEuaXz2Oxt2j0rV5o4fecDmGrPiIF5ThGrHM/McxV3wmm8tgN+bvGRy86n9PC+8b4m6tSj+ytrspUxplFhlEd7xe2PK4leXl5eXl63o96ThW+v9M21NnEEucx6XTpAGduNbN3ZZm4uYxs6QVyxHvHP3s+3YpRlzX3sCXQ6J3dnBL514tmlUUYYcOCpfzUyzGTu2vw5yxpToTpmwSbj3gyH6BCItKev6mIGnIkrqM22UDo1j/jINOKpCgb01xzB2aiGcnMB+46eRq29D5XaJMJyBUES89iQaUsIT274EzfkiJ3KUEoKCVbKB3nalRHgXE9ZJ12Zu0amlukbjYiU9JQTP8uyl3VW8fL3fxerZ5+iX8/at81MHMJdh+/CTL3BVCoWhlfPhzxHt7uFS6sX8cqlN7GZdgnbMQ4cvQePfOkXEES8TgW2+yW5NBcp2VGxW9rj/ZFp7/m0wf/FINIa/3E7HaJLpzJnZUyFZa8+jjR6eXl5eXndpnrfwFdIFaiy3KXZ0Cx5Ah2xhPDGhl6xQPoauy+yLDXyNUshl/p822566vMeRyFiDZ2iSORd1J1Sbvw4BwH66HdD4OIwtaplWRQzcl1COJhIA9QJVQqp+B2HcT/dWpCjZ0kJrBexUlwjJ7WGgVmVRhMJkuNzGN45i/zQJEC4kzEsV5flKECgcQHLE6hUZ1CuTSCutug0vVoNcbmOKKkijKsI4jJpzebp0MkszcWycJIu03A1TN21DiNrkxcS4wbdq+iuX8DK2Vdx8S3C3nATMWl3ceYwTh67G41KBaWhur7ICsgrzQboEfaWN5bx1pXzuLq9jpT5Ukqm8dDjP4ODhD5YV5hrNc5qxuPyV/+dCmDX3x3Pj0ZFhpjGG+OCoVSpV6+Ab7uXI+UNlYXXlSALwrDXRODl5eXl5eW1Rx8M+FR9OIY5QYPAKh/mZvGzbReKS9nwxusWfleqWrQY6K+x3gRdNubbUPY5BXDhi+/5HuOYDetyleE28swsfoI+AV4lG6E9ClDhMYJENc3TbBoDktXVeIiOUsRtq4LWkuFkFWyRKnICoc49qMcof+uzwH370B9qKOmhAWyJkakjihrvaWATdW21JEYa1kWwVzHoK9eahMAG4tqk9f6t1ltIKjWUwrJ1EimVEh6vnHPOQJjn1hAseXcTV86/gItvPoXu2nmUUlkxmU+lFPOtOdx/4iE0CZdDDXEd8Fp4H4bpANtbG1jvrOONpYtYJuyZxTCIcejEZ3DP/Y/xLDH6PUJhr8dbx7PzejQ/cLXKtFYaNrNJScPXyAqpa+Nfpc1pd+0jUVFYClmmaMk/vEeG5vTr5SNs9nl/COnWLIAB9W9cWry8vLy8vLxuoA8EfGSNnQ+1ql21KnBTNa9EDqEbw6CARuH0JR9DX4EVxRh3OxZBC+XWBXEKPf7uj331mWd8/OCv02MlT9EPNfaei1fVqC0moS3S4/+cRKax/lKe7GpITKKfEFQ9bQOCWxYSEBl+guFlZYsJFWlcwsn//FfQfvwkNrfX0Bmk6PX7GNBl+QADQuBglGLEsCOCooBMHUt0bZZGW1f6CVGEvJBAmFSaqNQmUK5PEgC5rNQREwJDLqOQcBiX0e+s4JXn/wSrF15AnHWZbrXzY/p5fWWC5Jk77sLi5IJ1ZtE51CpyQEDsbm9gdXMN51cu42p/22BYPaHLURXT8/sJ4iVsra0jS1Nkw8zSqpSq12tcrqE1MYuJyXksHjqB6Zn9THOVF6G7cyuIN0fV1bzfWSm0WV+2erkN4aIBtQsstXwfy/k47fX38vLy8vL6SdQHs/A5pnGre7+wlDZdnMXHmFv23wGc9mnpLIQu5M6SC3kXvjeXG9PvEoFvS4Bj/wSiQ1TICOrGkHBpSEC4GzDMCoGuo3nCFI77BDWCn5l0BPVcsXSqjd9MHY//L/5nmHvoDEba5vECJVkwB+kAqapP0z66gx66/R56vS6XXUIhYZD7M4YzK5ocU6V4dT3KJw0gXSLkBlFoM2KEUc3GBEwIdN3uBrqby4h4TZpxpElInJ+eRbs9gWq5jma9hZjJ11AxWU/n3cQ2ge/i8hUsra2iSwjNQqK02i3KAst/BuAML8jVP12LZbDW1XaQiRqOXCecWnMCp+56ECfufJQg3uB+dxfcffqkxDSM06zUyCasavxNQl+XS7syBREAM5latx8jOpLHuDvg5eXl5eX1k6sP3Ibvk5Q+4oNRgEvDAdY15Rl9BHuqbA2HJdQQoZEPUaafcKtHEBLwdRlWcBASItRJQkfOkiASwQLX83yE6OgMvvSPfxONU/vJSkIG7iugh8c5dCJMMB4NzTIk4KWEtDTL0CcEbvc66HQ76HUJZbIMChJzgmDmLGw5nUGgQEZR0imVAsGoFCHidc3P7MOJw8cwUW3y5EyzaMZgZog87WJz7QrZlODJOC+trWB7MCAAjdAVcOZqschrZJo1HVyoOYKDCEkY27pdC52G10kJroO+2kL2wStAVJ7Ew4//PA4cuc+lyfLlk7X2KX9c7ute6A4DPf5ZN0ufS19xL1TFXcwgYsA3vm3jhZeXl5eX10+cbmvgkzRLx2UC3xo/7BqeWSggq5WqPKv8+jd5YVXVLXNvLyxhlRTQJfgJDgR8ooGYy5lcoKVwJcJUjvJdh/Ez/9t/hGC2ziN3c0eA5lDPQYgzKQmGuCVPbY7JwgGdejET8jKBFaEqE/z1CYV9a0vXkXWQoNYjJAoKhwQwVcUePnAIx48cRzlKbJBoF7HQlCJcgqC3sXqFcDpAud5EXK1ZW8U+AXdtYwOXL1+y5Ey0W6jWmqiWq4gJezHhT3MHWwcRwRDTJxBd3VjDy6+9gPX+BrJSBSdOPYH7H/oqAp7fTn2rAN/Oiiyl4zZ93czAX2NCCvB0G9VcQJeosLpFXl5eXl5eP8m6vS18TLTa+F0eZljjtuZhFRGoI0OJIFemU1s+DdWiPT3y0hopQJa+fAx8GreuSiKYIi0J1GRFy9IM9cfuwtf+V/+QBwuydnNHqCerVyFVk4oo5KO/trTd/GMrDKEg8pIEHwYgTCfPL+CSNa6fDTCQha7TscDzs/NIYsIW06d/DrjGYDkcMuoMm+sr1qu50pggc6q7h4I461eeZTyv5jgmBBOGjHp0vXSMwKWNXlZFzbiW1pbx4mvPY3OwCSIkTtz5edz/wFcRJkWv3jFsfkJSqsfZ5tKuPKeHrrUz4P3vaxidyIbeUThV1yu3dEBRLe3l5eXl5fWTqtse+NRx4/IoxyrBqQA+Tc8mxVxpZCPUCQERKWBAp7H7ZOETRKlzR8g4WqPQwgkgZK2TNW7/t57AI//ob2FYpmeROSK3H9P4uD1yfFEcpMSME0Q5XwHcrmydB2lfcQrjsp2Ibc/YOWgbZin6vQ6q1QoQlS1GG5SYEkhaPIxzSBi2aeCUPwTFIeHS9aQmXPa72NzewurGBpY3N9Eb9plHOaLqFB569Fs4cPheS4JL0+41fBIqcsBWTM5HMJdzbb03spk51KlD/gor6FP6FabIGy8vLy8vr59EfbJf8Q9BGi7FZooQlcjcQwkF1P9XSw3FMghGNuaexgl0+8bwQKkSWJZADdtiUMCd2teeaTtikEex74bSvvHqNVL44pjirMIyuT0yb/qKWoYEtDwnm+mc5u2OsAPGxxvMaU7jHGEUoqTqWdu3K9dNwaV9dX0V55bO0Z3F2aU38calN/DS2ZfxzKs/wtOvPY8XLryGi+uXDfZUJRqVmzh19wNYPHiCR986xeOaPDM5H6GdZj+pxiXEvF/Edfoqn2y3yfJwvO7l5eXl5fWTqNsa+AyE6K7vQeq89YknGPHL3yMk9RlGw7IIg4rQWsaMJKJTRhSZIYCsNyrob2+gt72JQa+DbNDFMBsQxjQGi+iM8TOcHTcKyIZ0Wlr1aUinwaNt1l26XQCTs7SZ1c1t66/CqXPIoN+jl+Kn3A6qABbGwXPKStfrdsSHzAPuM7qRpZFLczynoHA0xPLaCl4/fxavnH8LL599Ey+dewOvLV3Aha1VrKY9bJdyA2J1dlB7yGZrClOTszqlpdylVmu3rpS6JCyhnoRmtXXAq7yxhZeXl5eX10+0RAm3f5VuEOIKQWmZkKRPvQGRWeYIckOCnBiJ8KPer9aBgs7auRG2VNU5xTDq1BGLeHiMqoOHpSEe/i9/Cc3PHDBoMhwUx5WcRU3OWdciRGEFYaABi5mLGgqFATX1meWnzsv02BiE4rCxn2SsZ6EUMf/SO+1vo0e4bLaaDBbxemS9435dKNeYOqY5Q2dzHd3tLhrtSSTV+hhsxufWqqQVHtdhfINBDzkhMSWsaiiZje42Njub2Opto8/tfJiOj1Hv3RDlcg3HTn4GJ+96DFF12uIaJ/vWFdPY52K5M0B/qPaMvD9KN/1szMHxuvuj+8G82nNNO/tvIu6+Jrzuqe6Z9mhh+7VpW7I7ujj3ikXNy8vLy8vrY5c+R+GvT8w/yc+ThqC77eQ+tCE2CWU9Xo19kOmKRvqqhjXY4pdZHS3ktEeDDYu4iDeoE/YcVrmPtD7KUaOMQ5+/B9FcjeHUQULAwKPVO5ZumKaEM0IUXdrrEtK2Meh3kA7kusjTHsP2McplESRMEUZtlg6ex5yl061zJ7ddGvqEMMVTjmMbn88FVNpctTUIbd2tdQsnS2NSJmwmCa+X4Vykdg3qiKLzydpVjmJUKlXUCIbtRhOTzQnMtWdwcGYfDkztw2x9Cg0CXkDQywa5Tc+WMf1XLl+0IVumZxbIx5p9Q/Cq2G9BKRvF8Uye7n0/E/wLgF1+yE/jEpo11OUQl27NBeAWIV+gP+IvBCspgfx2nU6ihSG1i2Isrdgd4qpzxS6Vx73Oy8vLy8vr45Q+PTbJBD9gtzXw6Ur0od0S8HHdPrU7H2hdJD/s9LLPtaBtD7AoSFgKUOMxqngVHkiyAMYzTSw8dhdGUxUeqw+8gwU7ngcqrNqNKY5SScOopASwAUGwR0fgE/hptoveFh3Xux1kBLlMlrZBn8xICCQ4CjvMLqd1AoZgLpfFjft1KqVPoMlIMWBc3c01DLpbBDmCp24goVDTtRnMMDb7K3/hjuCF4TRsi3KAUY0zgo5hQx4bR2U0G23MTkxjYXoe7WbLOnIM0o5ZxZZXN1CrNdBsTzEud/23LvTJqqs8CdAnqOaqWrf7Nt7NdI8v3fJUYxmGzKNEjkHLIVCNRnQlVFggqhHLBte1bX7cn5Ao1flH+WyIpzJlUarMuXPcUC6QLby8vLy8vD4uOc4wk8RtDnyUOhpsEWwG48+pvrnXAh89rO5NdCY7Hhdut83bW+O669epY1VpyjiniIF3TGMt6GOLgKaBjHtDjfU2dB0/eFzhXPTM0PFpzDEOgy8NnzIUhGUYZYSQNDWg0wwZqUBQ1a09gmGfkEdYzAmEJVVNZylSnndA+FKYnix/XIL+BnNMpaqQUyY2ijU3bzK+encd6nqc8/yXVi/h0pVLyHlsMNAYf0wH4dLNHCJL1ggaFkYdVsIgQrPVQFJNsLJ2xcYOFDRFURXtqXmCFM9DsLwloY/JsXuudNGleYn3S+03lU4HZQK8iOtJMDR4qyUl1OMSGiQ9c3FAF6JGYHROkMfyQVc1p2nquOQxVYatcVkhFMYEdY3fWEwLKAh056SzvDJvV/zGq15eXl5eXh+PxEEyfvB7dLsPvNzlxSwRxrZ5QfZR5YdXVXOSOlCoira4Nn6bdz+6/DDHpRBTGRDr42yWsRHBkcefnkf7G59Brw0DIlV3BiS5MAj5cddHni6Kreq1Gicoa0DjKEISazYL9fvluZSecbw6l/vyKzEuNa662VZ5I+zvGA7GnhaLgvMmyU+H8tpknXIV1BGGYQXlxiQqtYbBhYXngmiJy6tL+NHLz6Pb30aDaVU6K5UyqpUaQSUhyMVIwsRm3RDyqhXfgMctbyzhwpXzGOQjpKM6Dhy5ByfOPIx6c4rHV3icwt9aUo7pjrscB7bSEZZ7GqJFZWKIMv1qhOAyQS0ivGn2ES7sfrtcG8vdiJtI90Cx74bR0fKRUiagz40sG6LHjVRV/3YGlUEdQ1cE9vLy8vLy+hhkXzn3//YHvm26y2rbRghz9ru3Bz7JhSIy8QM/nRPeuG513FymdPlnD6L+1bvRa8oCpiMEDlyh0zffrDfjOARumrIs5PkTOQJROSEEErAEgDazBfcLBAUZ2tbYfzqfWYB4vEuWYtOa23ISwpQsrF0HnVXx8rggrqDanEGQ1F0whVTauE/VsucuncPy5iq2+lvoaBaPbMD9I4OdOGReWXpUDeyuJuOx2XC4UwWcjQiwzUXC3iOYXzyGWr2JJCkjZPpvNSnHCuBTHgx40650Bsh4P2pRgDpdmZmv/bqNvGy7fyZ5SPR0pWZXCjPeO85ibhUept2IrK2odhIyyZvoE/y6aU74Y9ro5yZLGd8oLy8vLy+vj0GOVvSp4trtBHxmYKEKQ4wQbZ0AdFVz2BaWJ314LaBgbBf4CtiT3OGCPGCSwFfllnXspZ/C4/HjCL90Av0qAQgJRkGNMCAslHVN7ec0mPHY0laSbSyztBk0cmngRWeWJEKHnKBPsCdLYDmki2MCoSyDXMoFGh6GcQoARSSM3cWj6xnjBj3EJxHBq96aQimpMTUhOUJhdb3uOmVRUicEdbroZ65X7tXVK1heWcZmZ4MwlyMgdbp/vHAjSeLuKKRTV5bI4j92+rOEvZOIKy2Uyw72VK17K0pXoutXBunO9HJeF0EvYV6ov7NdI/1N40Uh5al0nfe14s5xsB1dE14gbjDO/BHg0UsQLUtpdyCrX26DQptp3Q5woG9b/K+4btoG0MvrZlIhsoJfrGvlncrROPwN5cugl9dtpb2Ps94F9h7g92X8PrBaQX3ztXmrA1+RLoGMwQx9RiFTPFQ7tQCXub09VCWm2vNxnz6a/K+wOlbTrGlNr7HivVhEKr8K1zXTRnko2CE+0XP0Uycx+sIdSEMCU9jicoEf7zbj5zGlLqLhACGhT5lYKqnd3bgnrmUqYVAps0wWAChlPIklQ+lj2sYfdlX7CqISuoqsUWGMyVoTE3SCRQGE3T+GM4sgI8kJjrX2NJJ6y8BGN1Xga/ljp9DQM+oEIotWaLCpc2p4mU7axXmNwbd0HlvdTTccixodinIZLq61Ua3vR3vyABb2H8Dk9BSiqI4wurVh79aRbrK7t5K2bMmVbpZjQ+BHChT4Dekkd990n1U2Chj08no7qYy5kqL3g/Xg31ty+MC7ZgQ3lt4j7ueG07VH67ibH+vl5XVrSUYi98TyKTYG4prQg+8ANUkr06/Kz001IRHcyp027GWmJV1RpamPor3f6DsggKxrsOLxPrNS8SLd5TunOXWt4nKkj6mzvtiHtXD80KrHbcw4NTTKSPWtdy0gPUKgKsmCVyVktYlxNeRhRIAMuV0h/NX44eY+tPm5nuH2BLKgZS4PmkiDOtNXt7CjUplxJXQxz6Tx4Vz1szp1DAmPWTrAFoFgdZBhs9tHOQlRL8fCNZdmhmVg/UUYl1FptjEi+GmfbmoxhIh6+vbSHs5deBO9fgdRIIAVTAgICZVRjKn2JOamZ2ysve3eAP1UCO0+EBNT8zh6x/2YnjuCuMIiwestMd1BKSLsWabb+bxupmvzxpVA5Zmq8gMkMe89N/Kc913ZqXtn+Unn89XrXcq965yzdb4H9C4oXFGrcTNXhHc/Nbiuskfn3puF9q57eXndqio+IXqOHSVo03VSVOfEVjXiMkBZ/RBuaeCjE3/ppWYzQfCCrEepNghr26TXDV5Yzgsh0Bq0SMQfQo5eX3q9uRfZzj96uTW3tOpP+kWMIFEkzJjSPYvIFxoIc1kRG8hCwpyATRYunmsEwVuZ51XHCVnd6PhBz4OYaawwbA1pSfA3gdQshHWuNxlPk+EahEHtr47DERp5DAiSJVXDjgh/vR4hjoBGuFM1sNJXpDsgtMW1BjccCO5cCfcLXpfXlvHiqy9hbXMFad7FUGMB8jpkVVT2KD/LUYKJ9gTq9Qa2tjqEvh6vZ4juIEeUTCAfJhikGfqDAXLNMcx8lhOsFMDnwe/dSfdEUm7pjpXVs5dlRflJ3reHtPjgjm+ld969vdsjlS5XhrR0TmVpt0z9uNsNpxjkNd6wxfVL77zz7lZ29oXhUrBXeMcEgmY5QLui2kN+9+l5y4/Dp4SbuGIvKK7E/PmqGTQ6QY4l9LER5gQqfjwjhjH4IpxwOaRfzmVG/7SUIyO62eC6qvwdyelrq8FL+AI0c4ugiMc3CVl3H0Q207CP9YCwNwgnGW9CJiNs8mNdiSpICE1xzO0oHFvAIjJYyFzlx5wZbC9hLsXZucFdhaA3hjxC34Dw148IgwHjJhzquJCwVyqlNg7fVncb2xqzjynTmHlWnarqVwJgrIGSeX6XI/Rm8g3otMX0DelWt9ZxdX0Za9sb2Oiq40YHWUaQ1LWraKhA1OuoVyu4snyJkEe4G/E3waiONAvR7fVt1o+0nyIj/A01ViDPUQzN4qt3373sg2r/1eNbc/6WWH64xfKVZ7Ii6464eynn5fVepfeY/qoEqT1yxFX9uLN3w3XOVAQfr5p+fMXLy+sWlx5jx0d6cofqdYB2VcONBQQ/2fAdCpJIUPr9w3cvcXWWXyV3xC0kex/xj1o7qf2cqioSTWXL5dZ8DVuHJ9FvlBGoNyzdXu1eTYBskGGUpm4sPK4PB5opo4+MMJN3CTJdRppniPMhwokq9n/9YQwWCT46T3SQYLbIRMRIZBYth6glDXJXmekQnBEuCUj5kEipAX+11JAcBpVM/JAfdFXdyqLDixkSLsfvWYqQyYsKuT8odQizqyjnKygPN5RqpIgRlRK0CXztShmVMreTCqqNCRsMOU4S15aR1yNi0JArQRQh45v+0vISXn7tRaxvrkLNxdQmULNuaFaNermKcqXKPEvQ6XXx1uWzRGeiMLm/NnEHgXIOpSiwjh0V9QauNtBoNdFut9FsNnc6cHgr33uRPZZu1T16GHBzjWVPw8ioTZ+G4PHyekexmOjRM+sx/+uHqsqTSpU8+EZzgcayLR5gxmYdyxUeIk/ttveSyZc/L6/bThoPWM+9JmSI+PS3yAmy7rkGYWNTgp5tPvSlPzhyL4EP1mmjqH7aK/npZfFJfNyL1MRMs2Av489Tvax6CVD50t3IHjiCQTx+0ema3MJkx+oCxxuWfgYYEuoEScMxiJHRUOrnBoCjTs/egfWFaQyZYb0oxGZ8FP1wH0LCUrUeoUXgadQIW9bGjYDHCNRnQ3PVymWZgI9QKfij02DHcgaBarsl+NMxSgshUJ0xYvqRnxAFhM5RB+hdJZSu8qJdenQBAeMU0mquW8FBklRRq9V4iTk63S1MVls4vHAQk80ZQiEZPyxhZXMdz7/8PJa3lnnbmYk8l/JFtjmNK2gNyVgQLG95oqQ+h6mFe7hzgt6yAhI5g8ja+zWaDbRaLTQaDRuPzwPfe5OVR0q/wHbXHPRt9HJsE/rSkX7aeHm9s+zR4/OsF3qo9xw99FxbBw5rdqINhRmXvWKdx+iB148LlURZmd3vf3mrbZ8LakDo5eV1y0vN0vTEqzNpm9wyUYmtClfvBz3M7ul2Kv3eQQJfCbNqSC4cUJjxH370GXT84KsKT7V46vW586EfR/iRiqdQNYSln4kZEET6i00k33oAG4sED8KU6nNHaj/Hl5imOlMHByNaXSrTKKiyoVq0zqVLv/wUzPVwVYaJiBU+5Y4BEoJlDd1gPzN0BnFSRrNdx8TEJJqtaVTqTZQIm27mClkIHcg5yHNAmRL+NBBvpl7EXB9lfZtFg39cnfo4bWpcyYOYPMGhoJDwmW0i276KbLCGbNRnQjODPqVTL22l3XoJ81C1/4ty3sQGoW/fQcxMzyOJ1S4wxuZ2F8+88hyW1pZcVTfzRy94nVIdR6RhqYp6exaHjt6JamM/L6XMvJSdgOe06sfErHrVqoPMWHP97i0HXu+oAvPcJ3VXuheavWWtO8RGqhznHeZzpvtalHsdq6N8bv+EyT2mlH646t3kajsSrsR8gWgQ8SjkL3kWFAd77tVu7xYdpg0XgRPXHeBpICl7ZZlL+Self6o2ywyjN6HKpQ61GYW4T1Gp7Nq71KWGPl5eTnuLmfRRlA4rj1ph5HoWPi0lsOh7oGdrV3wC5U8v97w5FZ/cvUHNwjccoYqUDBCjZnYDF2BoH5PdvCr9zv67l0qjGw/LIr+dgGrzRqlqUAlRWza9WIqkGF+NVcS1x+v9y5GNnUdtU7Zj+j16B7LPH8Ug4e5RFVnQRh81Zpx6lQr4VO+rq1bDPo2Z5wBpZ7iUndeZIFfQNERk4VILl5YSZl0TedjEIGjwoqtIyhWr0pycnkZ7YorAVzfwUcZb5it/ZDXkMpflUOeUJZFAKigs0en8mouVaGqvVNKgswhatTDX83S8rTZzbpkOOmbtS3vbSDX9WjZgfAOeS/HSGZgpbl4TYXOSILqPwDc3M4dGdQIxYe3C6mU89cJT6GY9G6YmiBqo1iYJbWWUqzVUm7OYWTiIRmOCfgnzkJmsksV8N8gPNbxLxI9LaNdsH5ax8/owNEJ/WMJKd4QtloVMWU/fSEVZe5nPNiQQy5nP8dtfN3w/6sVTLOiEVXqxqOe9pu/T0AqJ2g/Tlbk/0nv8fT9/ipuL8fFaFegN+N7SuJFy/SzAgOdXWVQrIMl+oLoD+SFxcKmj96bC0r+zz+vTLpUGW6qc6JtAD917W1pRsZLsPG3b+ZvfHhXlxcpPoT2BVMpUE2WyOFxZVOfM2116t0uWZ/yjTbPE7zzfxQ8slyG7a2MxD8Q1dX62p+sBEr03XOaPj3PH2PK3F+++6Th87pBd2eGMTFWhsvDEfOtoPlqN+WYJ/AikWGXp0EePCITBTB3Vn3sAGwfKhLEInWAeWThJQKsLp5jI8SWOBxE2+BNcUTugZ5nhrkWDHQcEM61rv3XssKoNWbk0nAozk2Srasz25BQmp6YIfJMGfBHhJxTM2Rlc00jrrGHRu/higmRNL+wkYn5pSBb6m1WSsMalrH8ZX7DW/s+cg0A5WQltvZ9i0Fcnii6dwK+PjE4dKTDi+uAioXCLaeFDwPgrQYipZguL84uYmp4EeO6nn38KF5evMp8Ib8kkZhdOEmKnESd1Ql9ElzCNNV5nna5qA0KHsbPqat5eN1Uc7wU9invtge/Dk3K0y3JwtZOiO+RPA+U5ly7XVS4Z4lPwcvNyuvZW8g3sHimT3iT2BuJvVg2rUIlL4II/sFUG+P6wZ/FDKAvFORmVVuX0ptTjrdYesvx1UjlCIMvikO95G6mA+5SU3RS496eJO2zweLfl9SlXcad3yvN4pfirkTWKslAE0ffcyX2X3R59O61oXRNe3zPFsHOIZBG5Mqfv7XUP022nkOSii9I7312tNt2PJpuPnz7aI+3mw55c4vXrndFSdW4ttBpDF4v+urwpcug9AZ8+9O4D5GQvJr4EnAVIe3TEjWJ6/7IX4YiXywzoRBmSR09g9MQxdBLCX6mMbnCQ4NcmmBHOmHU7Lx4BnwHJ2Ewi2QXZn91kltRT12W0/EaBAziFKQ35xuWGeuJWBXyEvcmpabTaE6jUarzuyPJA4XOmUS9DrauQanaHKom7kQQ2+T6zyWSFVGnU+QmbZhGkU1WLWQTHzsZqk6WQEDhICQGdHrY7m9ja3kJnexu9fs+sguppXMo7GPRWkKerTPMWIVYDQ4MfjDommlM2/Ipm2ljrbvFXO+9VbRoTM0eZPw0mokxw5d8kRrVaY9imtdNT1W21yn3qhazrGgOf14cnlQNBc7HU62+zP8Ryj/fcSpB76J1VWi+9cSHyuq1lM+Zcdy/1EdQ9VrOSaiwXosYfXKrQcC97QzF7H434rvlQn0dFb/Eq/r0p4zuNXhosfNvcEH1+XBRCadgr8x0frw+Q10+YdMtVjsYqSsBuaSq+ss7H+eoAucJXpdyZZZzf3nCfXqnmT9dvHffELLxccUVUGoK/9WyIlYgAIdaySRtcpggfjB3UlE3NyepkjUZZTOLyeW++jg95e+C7mYyZTAIWlxhNqi9rn7tlH84t0nmcdS9AxvP05ipIfuGz6O9rWNuTTtzCdngEGhRZVjldVvHSMUsbvVQNrDzSPpcH7tJdj0h5OLoWLGpLAOimIWFW6eXG8GGUoEIYknVPwNdst5FUqggIusrQwtKlc2sCthrf0k3+JCdwW9WLk8VO6SPuwjvJ3zklXbdaeap1OVnx8qyP/qCP7e0ONjc3sbG1yXVCX6+HbMD06lsw7CPLVpD2rzL8Bq87NejTNYSyhTONGe9PHpYxs+846q396KUhBgOeR5ZCStW1aqennrjNZt06aVSrFd7b2KDe66OUbr7GYQxxtZNjM1UnJav4H0+554HvUyHeQr163LOup11eqmXgy52PWLMSo8n3hwZMdz8fx4G5cNivY659g3xwKdZxgrTQKcdnL7z1hugzHVu9DNsDN4LASB+ocZok+7wUF+b1qZfBCZ39YOVttx8mskjJW0zAwu1gxdUUWVtT7lPJcp9FvdOk3TKkplAGMHzxaW73dMhvP9dl/DCZFYxHMkJb8t24azG8PSXLuS7ByIDXI4ZQ9Wxdlv2Q329m1vhpvKH0bOb8ZaY8FYvZc2gxKoddThdHv3fgM1AaizdT2a5nXDcy4h22E44f+r1B368ctAQEO17Wgwcw/GunMCCY5KMatpMpdIMFfhiVRbzxLGkhUxQohyKmQ5mlbbvcseN/l7yioMqDPK2ea/Jm9mlIFb2EBVJipZAwW60RgCbamJgk8BGE1KZPw8HoIBW6iHGZRY+/ymvjKhhDcEVv8UrylLtWOteu3A0qZGllYVdVrwZC1kDJsvIJ+OT6PYHewPYL3IZ5jxC3jqy3hmG2yesb8DqYd3w5B1EVE7MHsW/xFC+qiTQDww7QI0xmWWoWRln0ajVCX6OBiYkJNOoNlCtlywOvj1K60XoBBuhmI1zdStHlPbOqXRYCvdRUSj6MZ8rrk5V9qvTh0n3luoZTqPO90dAgqXxnaWgFVx7c+6J4absS4t4QH00xYAnTCZSq8Qm00HtBH3H9UU3E9mCIlb5r76eZh2Tt08ffPjTcb69UO9rr0y5rc6bvBtf1g8XaqJMDEjoWabNQWdlR2LFzEpTslhNXena3i3W+Cgl9I2v2NFAHSC5T+uX8MOd8Pw53jriNZc8Onzq9B5iRzTJ5g3nJVwGfxL1sUORYkYtu3YxX/K8tvRt2QxR5U4Tn2nsBPneLCmldPjrSPehKoKaPEvyZN5fvJt6bSZeqrEhSYHMyROnn70H/+CQLgdrvTaMbzaBf0hRoOiHJOIpRDisoJ1WElQRBEjFNjMH2u0y9RkzzUP/0khLZaamesgInZqIgUMStNnzlSgX1ZttgT1WeUbnMd3ZgY+jJ9Noqu4EO1YNOL3FnQdS53al2dKMM+bGE7YpJ4n7Fp6pevmQHqUFet9s11+sS8NSmz9r9uTaAo6HgrYdh2sWg30GaEvoCFqJ6G+2JeQLdJGICa8jCNSQQ6rgBf7VrgGW1z5Slr1at8TqbBnwVAl9AEPT6aKXyXoDdai/Daj9DqgG91ZZPP0pYzqxYed3W2vm1rmeNb+hmuWTtb2QNEdxb1QSD7L3Xtqp3gfbrpbJn33uWvVPcQhpv7p5DYlqc9nxSRxqKSVYYYJsf4c1eji6/vtYFzWpYFIf7QO0c4/Wplb75SZCjwm9DhYDH3ytmkdL3z1VTSirtKmz8htk2j7OC5qTiLO34advWx8dofRxI7QEFen2WPf0o7rHs9XKWuL0R3obSMx8iQ6sSoU2O0HtAeeua+dyAW66TPao7z6sL7bYKPpOf83/nNnx7d4wfanfrlBCtuQAWJROpYQJE9+7FtPfg9yHdbUYxKBFgzuzD6Bv3olvnWYdlwt4itqNZFgL9tuCFEb6SchX1agN1gkqlVndWOKZHGWdlQklSlJYs/uF/AZ9dBQuRdgiqzNk6w/OPjlG1bnk8LElC+FMHDKkRDjHJkq4pswS8LoPH59B5bWuP3O5r9WOBrlWRx1qzdn36pZMR/Pop0myAVLAm4MtTG/5FvYRtsOc8t3l6+/0++qkbJDqKNLxKzapsG01eB784milE16phZMzqyX+CPg3Fos4qAmmzmnp9ZNId1qfSShU3urwhS9sptvWRlZ2az4KAz+s2kN4D1zznbkNPlonvBVXhVoIhJviSV42ALCP27rAXx/g9WwR3CxeN9uuFtOP5PqR4eLwW0njTRVl47lyA3j7Fydz7TK9K9SxUVdtGd4DNNEDKd4jSG/IHsr4D+jh7fTpk5YP3U0XPWaQFKGqjHtiPFX37VGJ1x13JZcEY1245n3FZ4PFWmnbKhuLU9njTZGdzqybFNV6ltzOnuJ8VKn+dVGOYDsHfxsisiYF+GFvMBlLFoW+nPdFfp8Ln+liuD/luzlKIz9BOcK4wqniYoVkJDPicwUjXrHMw77h4p9gtvp1IXdp2t2yn26BKv3ND4GNGycM89wS+7iG2noNa0rlXgRKr+UJl5aPvTiLenzQLhcBlfaKExtfvR+/0PLo8j9rsdeJF9INpKzBqHxDFBBlVu2o2iIlJs05pJopA053tSffeK7DU6ULtv675Wie40stLx6sdoXrlqq2i5kKNeG010vhUpYSqTJrjcB+ldApLrK27nr0FoO5dlyv2q8q20+lga2vLlinBT+3x6vX6zswZgli101PVdHGPtVS4Yrw9Lb0+Oumuyul1pv8aj+9yN7Wx+VQd73o+6jXndSvLXrC6ZbqZ1HhhKsDJWUaGmKqGaOkHl/nq3trdv+YddStKaXSvuxH4rcVyb4iNgX6Q8F3BHbLuqCmC1+0vawuve8113VGNSqEfKKrNqvJXijVd+gRlbUv5C6QzGGJrMLJORWZtZrpVFvUdfCft/LDaE3T8pNpfxmLLQo51dnX9/h+TIraTOKcqcDU/0/tcaaxHfBfUY03jT0hlCP2wL8Jfe6oPrNLvHbp3iSd3wFekWxmlfzop/cyovyfjLBPlP06MNd60lPFCCBtxrF67SvgHS63yyYYtufcAwq/fg151iBQVbMTT2I7mEeR1pRLqRasq10ajZT1p2xMTqDUaZqUSqO1Nxe5VjPOSHi7l7pq0f++2fqm4XxSMh/CotYR3pU0i1/QlKvDOCsgbqZvIvPmg1/122hv/3sKsdTnBXpEOrQvwVPUr4FOHD7X7k5/AVVXTaqcn8FNnDfndLO0f5TV5uc+9VACfqimW+zlW+DG1FjLy3vtG8rolpde4nhTdqQLw9A4qpCYiySiz4ROaiYZQKDBP7jYBPibSUsuEqtz2+We1yw8uf5zYGAdWTuW8bnfxa8J3P++1vuvcath3L7TvnuDEmm99gipau8r18hE2+SO5o5mv+K1WGz8z2LxDWXRPncSL4aodYd87d3Eaqk3a+/rVtUs36nF/c7n3gIM65i3fBbKUztYCG81De5VeN4ae9OG/DwLVvqo6QU69aMyF3A5LiOmpBpiy2JXjyNrnWWNMuoj7dKzAzvpqKaGWWHcxxbhtH0jMkLQWITq1iE6VN5HbGRL0gxaXFbszAhGBWBS7KtcKXRxrrlfBC9PA/TZafOG07RJozpjW1hnWnAun9RIvTnPTBuqlyusPlScM0qqEmCDsVVgQdMMKK9heGPuotDd+u/axUxpkkbPe0uOlgFdVsrLiCeym1Mt4UtbPBpIksThkBczGVbnS3jj3Oq+PVsrhnVzmA691VZnEWuO9KYDQ69aXniR3B7m87j2o94WmP2roRzG3NSKAO+I20k5B1Tt/iDK/GRMVjUrAUsrt4tq9bn/p3e9gL8dEld89dSzi7dWgUcEt0MSEX13DIo091+ADNVOLmUbyCcuhq9J957IoqN3r3DM7fn7N6Qx09HeO4czZE2Dh3qtkjLGYCVFq96gffm7MvY82T0t/cPiem7fhexfXogs2axIDaylWssGYuecDvcYYV84P3+DoFIKfvR+DdkTIi9EN5rAR72Pxq/CGMnMIdrLuNZstTExOoT05YYMil5MygU2v17eX+wVwc4l1FETQrUIuU/ZElRDMfQH4U8IKh7W8uuVUQJyWgjq15dNQLrL4qapXD7OAUFW61jaREOjh7pOT7paeG/e7NbTqiStbObZSPl9qmuB1y6uwKLgPg1b5R//1riLcqRf/XI0/nI0D+b6Uvz1y+qMPy3jzFtduOnVdKrElrPeB5S5/pJdUVhXC63aXAESWPdVoCfbcoL7untvHkWX2k5QrZUyTPUfaCjCg2+gPsc6yOCh6kI+/a8U38RqNHzjtUxTatKj0h/8Fd/LbOZL+jnDszLZmx77tt3N3n8NJ8RF/LEUlLNZDlAt4Vvr25KvO8Xaxvle9i7vlLutGTvlhQ0ZwS5Dn5nXkhvYryPvQLiaW0C2HKJ3Yh2FTDTE1zU+TwNdiNqlqlSFJxrJmJYQ7daQQ+GnO2yhKMOIHUrz8zlKYmzsNOaBrFG42EmCSBd+qce0a7Tc63a2pogBqKYtfMcaeLH0zMzO2lLVP0Kd89PpkZS8Zk5Uu1+udz5UwwFfn3iayR278TjDiE7qrofuQ742hawbCd6TusN1le0bH4W8juRLq1vRfZbReLqHOd2Qwysb7vG5v6QeJxoQLbBSKHdizcqsP/bvAh49Fen6YFj5v9t6k03Mmq7Msk8XTdUPY0zUNc2jcWs2KpY5UtTBHM+azGuVoczkZEXjpWvSvh0NU+S6O+eMt5nGRWeipnfzQ2W7kdqUOokqLg8SxZxHuI85Xdf6z99KNnJNWbuaYgUr0uCAUL4EP8m3aacIsk+d0E9HxBQyZ0QOSZD+oIQ1rPIsAMMeQQcMoNsgT7CXlMmK1Q5OZcZw8peXdONWr73WFf6GEpUhVuWq/54YbVR59tDfnw5BgT05VvoI+WfEEfuq0IVdY9gR8b/8LxevjlJ4llSw1IdBt8Xfm9pC9Da97jkY5343DzGbOUEN328sXrL4/esUUTrot7nORcK1ail07aQ0n4YB27xV53a4S7FUi3tOqmh/onhNudO95v90X/xaSvST5keZzpfemqkjV1rDmTOkGV9dL71hV/QriVA08U48w2wwx1+SyEWKhkWCuEdGFmDcX27o5hptS27vYjTWovLLK4eue/bfbEqYMbUYtHavUFG736XFbH56YG0X017t3lrWHY6p3X3DuuGuB8eYy0GKpsfeDxIMiXTxvQrcClO/ah3QqQT5KeMMaSIMmQU9t81JmhNrYubH2ypWEjrCnsfFiTe4vq1xxE95edg0/5tytKZyqXdTmhmXCirqJ4fj/tpPAr4A/tfEr2vx52LsFZLdAf3YtxxoDUqtuXMdPg3Qdu674YeUcX3fXuR9Xcay0N6yLQ5Y0zU25+zni87znGNUgmI2CgfXP4jCnH6w8jh+1Hcdt9VzXi7xIiZYuJneUHTl+Z7jG3e68ik+9VRVCI+mrnbGAz9UO0GnJ95Twr/h328jeFbvptVxUHnDJbyxqhARtWZ7thN3rFJ7739YpjAU1uRiL5Z4dP8FSGzLXcZKlh5mlGZU0UYE9A3SuGQF3F+4GKvLVaZy742M1AHg74T0VM7kCS6d3k87ofpB+0tLlWxaMZQYOLpVKPWuT1YBAp+dwaEMF2XBBvLYEKVrREAv1AAvNGLPVCBOEwwaf1QrDJHR69Tqnddd+XyNy1OjZjAIbjm2eQLivSVisjswyqHZ4NoYvwyt/xCF6jbk8du+mCsM1+IxMEBaVvzqHWfsYYq9z2l37MHSDe3bt6T5K6YGWlS6jU4aoEBWv19J8C9HxeWQswbkqVEc1Al8ybisoi5VuQIxyIthTdW4VYeyGYdFNd/G9swSFDgz5ktn5pweJN04v8GGOMu90jTfX5rH7FMgeij3O61aUuy87t4eFUs/Lp0PuebNnjte06/jcXufeXjq+cO74nD9m3MSIzgqhsygWe87V+JwgVxkNUGEofQgaqq5JRpgsA9P8OMxUS5ipOachlybLIzTjEepBbh+JSO12oSpLOb2t9IHkOczZK97SYid2f0zq7Kb5cXd+MFLu6vS3cLeviqvSx0vvS4NdgQPz3O7ETn64kAYnb+OKPC3kgNw5G6fMy/LB5QW/m8z3nMXPQQ1zf+zsx4iMMvrGMszO82L/nJ9y1607UJETIqmJVjXW3KxF6SzqtuQj7blBt6jUJEY9YK1zJd8BAuEqmWKqFppFT/sM7hi2uE53rYWu3ZKKMAqvau46qW6afDBXj9HkeyQo6d2gJmjiGfXKT1EupVZNPFMLMNuMMENQnGb4iUpsFsKPS6XfP3LvuNPGJ3PzNICnzsz3rtGwCm0WcuPxE8ifOIYeSXgwqqMb7MN2NMnXbdnRO18qlWoLdfVAnZ5Guz1hgy1HLKCO8XlxjM8V6JtrrxWhCLt7zAhRrjFySP9lPgB6gbFwuNvt5fXRSq1DNGn90laOvko9i93ej+Dtqb3P2w2eo70P7Phib3bN+nA58ZjxcfrwFTHo2dYLXqMJaNzMhB+wCl/2MV0Uuh9w/B7sfL52pXhdLHo9aEtzfGpapz4Bpst3QqopnjJ+GG1WDMXgYlEylC4lrbgUzcYzRZCcJEC6dlDaMd75KZDyx6rM7JJKzJ8RLm9n6HNZ5I0Dhb16p+tXrLsaI4lb8n8xd/pPsgR7yhXlhSDNRA+VPW2NkY7rAmX9uOcxKpsWTnu5h0F060wKQCeDivwmKsACy627e+P4qd01Hbi7dStKONzlRV7dytBLCXvlCJPV0KYuEwAq9R/M6ME8UCbqHnCrT7fay7ExyOzdEDHuCYJeneeNNZIGT6UybG8Ly3imYWw1/ThU+r2D9yxFQTir58fVc8t9fNILWtW6MkXbrxT+609VEf78/egeattHrxtMo1NaRD+sMlPLzCz+8uAv70Z9Co3JCUxMTaHeaCHRFGCaisretoqdhfqdbuY4qAr03m+NHcuPRb2UY76ZuOpcVfMwo3aLvzvSy+uj0A7wbfJlZU0ZnP/tKz05e39a6oLks0fjh3DHd881F6vXhB/LPYnjYwlY+shpXlpNQi6LU5nretkWv+Rd+ELa2hvrtXttfZwu947S+KAj9LIhOvyIdFMgHZkNwYJZ2vXhtCMJmnxvqA2Q5slU85CP8wX/cck+HeMsG3D9AoFP018VQ1zsvDP1VZSKXonUznt3Jw6GVRYqPwtv83d2W53LHVMc+JMp95mTRc9tqMwHLJcR/WU1smHTiuHTuG3NeRTUnGrOWJYZXmWZjwwBfWizNIlfBH2zrQQTRZtTqljeTtLbRoPYr272bF7eVqOMGn/lWcnic2lX9QGeR8Zi3KR8lVQuNbrCynYP6TBAoxqjqXZ+bi8dA3Bh5Vmb0sf4Yi/9zvyZpSgKZtWOyw2nItll2NrHIRn0VHjzYES44+25/wjyr5zGoKwpeyrYjBbQwxz3u2FKgzBGnRnZak2iPTmN1sQkKpotIh4PK6LCb8nnLyB74dxcqiK2e64N3jgt7aXCf6qSaPFOzdZie2gcw+95eVkeuTUvrw9bBnypLHyfFuCT9r5XuL73+bNt9/TpWp3V6O2fX5OeW0XApXrNqc1RvRLZOIZaVwzuqdXz67Z2ZI/w3jTdRErnXnFTsQ3oBDZbfYIfl/xmMijPxI+I9msaqhp/NKrxd5XvN8XyaW1GYVlJpwqtc1uEYQGfdkjcobyQxYMMgZh5YRZWfXOY/7rVcgIPQccgVzVlyI+0e+uqHaSkhXo5fkqz8D1JUKZyLcNEyDxMwpFZsCsEu1rE7zkpz0o780rZtTfLtK57o7wtlppONKPrDzQ2a45WNWF8isHpdsxylUBdW6dHrmC+VBM3/qVdsQrc+AfJ+5XyTrMG661V5JR++PX5Y1BPu/uhqVCFPtlcLP32/F1LYRDM6qELeXMj/QpgmtyjujehH77s0nmKnXcp35br0zHK3/osBscm7eXZL7WxFh/gi7XFF4ZeEDmCpIpao42piRaBbwaNVtvmzVXD6J1I6QRs7wR8kq5Vv4xUtlX1I6xUr1xNoVblT6Ua31D6ZW6va8an2F2sWisS7+X14Uqla72f4UpnyOdAvxHlcztLz0rxvNgnxljLPVEOhrTfvXtUTVVsy3FNz3KRBVxqd3GsnAaCVSPoVhLZoPFFiyN3dKEffx/s3Vuk7qbSR8JCccmFbIkCc1lF9JLf7OXYTIeuvTG/tKpSbvCdpR5+ZYa3s7/jSW5vCfjOE/i6BAdBtgbp1+D9VX78ZHW1KnaGUTZcD7+CfOXwgBmqGTw6/MGjcSjVTc8qJhleR7jaqJ9s6fumntGa6kxDpwguNIiv5asCMI9cHhdlVvrxfHM+3M/va/EtVnlW9e/u01Icf7vJlSexhMqOrmfnfWCX9MGuq+Akl+tOeh9IrsqY+28hi74qmS0j1DU4J9VnNifrOEPeg3S57zXrrIculxkPtNc/X9iVYwvIFydY4NRpIsKg1EQ+qhi4qdxajxm+MSKNuVelKyfc5uuD/vql43rVXa/rUqeXBZ0+Fhqnp8aEtCoBpqvqch1hvhVjhi9ozXVZ47lcO7/COdna7qaX14eka8tYxjeVDVFk3u/1Cfu4pdebS+POS5Uq/LRmH/RRbjCmicLVgLqRlGxYhDaJqF1W2yGN+1VCQ6DAMBr41UbVHKojgIvDxTaOm8+8LHvtSojJGsGKx6mtnJ5vlw6dX1u7n6+92puru6m+XtqjH5B6T3HLDlKM6ggyQpmuyY+tRvpvlEOCXuaqb/kuHfKdqhltdMzN4/+UiBeo26Pp42rhkPdDw1rENti0ZifSEBgaZFZwXlKjbeafs5G4TjDyC/UdYDjB+0w9xCxdg+UkHs3lmnIAAPvTSURBVBL7WAZu/I6/Xor7k8rtvSXqw9B18fH69Tw0oxFmma9zzOMJAp+qKjXKRdEJ0Tl9E4UlxT/FVTwLLl718DUm1F6GlS8foeu+exbgNhTTzf+yJtvV2mVozb2rPuhVKd+Uf+7hLuKU0w6WU8tY+0m46+S1132MKv324t3WacOd2CVV06LpV5mZ22+UIjVU1qK4IAti2Wl/Cy8512qAa7bbAppkPla7PeWT/RJWe5hJ/jL/ufvROTZt9e1paQLr4UH+Wq4xm2R5DBElCSr1GtqTk5icnkKt3rbp1MKxZdLscMp4xulEmB2fXtdiHxoCXoWMqLY9/EZYTx6rXrAwe6X8kK719fL6sKUnQ5UPrpy6v2oLtbyVYV0Wo1LsXixSURz5oNmqvZi1qXJvq7a0l45is4UL47a17rb1nLhY3IE7wd6H3Dn5sSB8CXZ0NZrPUkuzFgwza1tUkUWC7xdVubpnrzj7rooUqn2RWXv4fhiovRxfDINhgCyIkOv9xGtJCAJThIkpfvgU/ycpvdJ7TPhWL0NKWNd7SdNVVqOQ7xz3NnRvz0+vVLw0DaZNrzm+t7u3RXd1r4o98tf63v1un3wGzMu1boq1QQk9PQvcVeSjlVk73D05+rbYBPTcYcMZKR17zrPzXDgP6rpz8hi3z/lb9OPA7vnYe+zu0a4TkY5323vDvHcpEl2Dnk9+oRWZQI/PlqptG+XIpuiT3f+DnefTrvE9+RhVlAfduWLtVtEO8Fm28I/9emL6BECxzO+hfg0IohTASh3/c0mnV7l+7WpYFTUc1V61xxPIKby23TUzBh3CNVnx9HvO5qvVHoa3jt/85Ta4ax7B1+9Dr5Yg40O9EU+ii30MrWKtuWJjJNUaGpotgrDXmtjtmWtvGT4M9oDzzJoHVw+6fWjopWqEcqRu2KpWGA+WaLEWstSNl0rs2Azrkunl9bFKpbDDj9yljRQd/sDSEAsa1MNgbVwm3YdrXGLt2by2NLtKMD27RTiVaYbjM7HjZx8UyUVqz/n7VPGMC/asCQTTrB9q8o2Roc6HToOXOwuc3hNMn067c06lzaWjkHbp97GWejr71l5O1ab8QajwfObJeTYkgsbI+qQrT2RNsbcIr0PLQkqXszhK116j1zuIN1/3Xz0gr3Ry/gDSD4ndsm6GQqoo05J9Bm6Yz7oHCqeys2e/APEavyKc8ypitpkKTLvHjkPRqwg11tgw8r7F+IpLUlo0hluT3692lc8Qy7qHPa/3qtJv7xvPpTsurHuLrAqY2vTZwLwqWvqvAPZwaJ2+3Fahc2P7COjctvxzvvIyhtXHaKRft5UEo0YZo3qCYS22WTL0QdCxqcauOTWP0ZFZQmOMblTBUnUKg9E+Rmo1zygT4mr8VdOoJq7xZchPwXAbw6xPXnRj3+iFq7Y+1gklSpDEFQJi23XwaE+hWW+hrPZ+9snRIZZ6t24XJye/D/iwenm9X7EIqlhupTlWtlIMWJb1qyWm/85HiK5oO6b2KfowWEUplxaCxxdhJVfKHXIUz6x8dkN8CHKRjuWsIMKecknVrQE/Vm4OWXvM6L+DRAZ5e92uXHXUeJ3htFdPuix9m70UvX5qPeEm+SNRUDV+qj852Q1wGaz8NumC5bXzfvmksfT2kXJL91xZqqY/W7z56rWu+VJVMqws84/CqPbGqu4s713Njponub16GrTkPrcw7fjZX3euvc9NIfns7qNjJNe0D2cCd6Idfx81LecHkZV3XdswA7+YaGlwYP5gUrs9tTm3GaV2z+rl9Y4y4CPOzY74M0kPyLg4WzGyX+paErTUgUHdutVDSlYzQZp6uHKBiIVd7fF0XMZ4BHmIQmQtFtPpGqK5CZQWJjCaqEGTLZbKkRVWHZsz3gEPTumGkavmjdIEvaCC7aTOj1hdT46ZshN+OEKNSDbs81j+3hulPKezYtijpQjdfzr6ckV2kTBMuI8PSrmJSn0CjfYs5vcdxNT0POqNBiJCIROlK7Vj3DOkF4XiJg47Dy+vj1QF2rjSVrLqTI3/ZjM18J/DBBdGnxRz3FQTP7V57ecl9LMcg4w/tOif8/nUIMQ2Rhc/TirJdriLwj6M12u8631Jz2Hx1FgDaSauzOd6pq4piJh+vSfc15gqEqEj3GdUMdz4E6krpYrEMQ4dM6D3Vq9vY+rV+E6xDz79P1HtXNs4HcXl2qq7w/598m7kcqrIyZGGC+Fz0CHwLW8OkLJs6ZukGqiEZUudFXTvuTk+jv9Y3jTsyCAd2ZiAff5C0mT6Zh1kpPpcqGSpLOk5Ej/pcEGWs9S6+6RwWrMfKEqQjmAZNGOFHe3CCdAKyf+DlkUXh2aFGNpAwTZtHf3VWcMSYsD5wc7h9ZOl0v+4/54lFujZVIXIyo4KsT4g7uVsDY8VkLDnoE/FWyHkuK79DGsPF79Ig8kqRgenUTowhXCRoDdRRcaXcZ8lNWX51K8r657PL5KNfs94bHRwNdblQ62HZMBzIY8Q5Xw4A1XT6qHS6fSgMRyBckgAtIcuj62ziVn49OWj9OCp+ledOUIRpNKqX2R0ui43FEuASq2BxtQcpmb3Y2b2EKZmDqBSaTELQmuDol9q7jOpB8vL66OVGjvYs+ZKu63ZA3ONWJZ3vK7dV1R9kvcIQwRAPhI9fuh6fNZS+ukpYvGn3DPOB0h/xzKf8d/3J/decOdR1VdSyjDND5U6YMjy5qqjr78ed0735DorzW5MWpO0Nfax51LPo7sGAbFW9F66VZ/Sccptqev58Rzw+nGpNXZxR3WP1URAP2iAziBHOSL8RBo8m/lJp5DX5mvxNLjhcTKWRz0L6vW7zV8Kal+pH0Mja2OqkHzqFJe+NXx2SiV9XxQvy659+1yzIJciBeQZSIkpT6OOVXq+hjKIsGzqh5b2u84T7088XKnjc6NBu0O0K6rCVSp5ouKdYM+Bl9e7V+k/HLpvicVyNh3mZlFQETWnMsU/9s8KrgAQiDW+j1ZU+OjvQG+EjKAXnNiH4K5F9GcbSNVQToCmMHqAuBzw17hcb0C33UE/7Vn8qgdOggT1SgWRqnpVZRtXeK4IGb8UZtrmLzMynh3f7WxjdXUVW+sbGGxuI+v3kaeD8ceMYpSqLo6TMuJ6DfVmA+12HY1GDZVqBWHiLH5CWbIiRgS8kOdrTc5h/6ETWDx8Co3mHGGxMo7Qy+vjUPH0jV/kRXkupMfOVIRzz+GO7AFwx+qZ0Ra/jzYrRJdfJFUR9+iR8rm2wYfGYaTdtfcvF4fSxOd1mGGiDJtoXFYJS5qeYy5uJHd2fdDcO0jXoQ+xi805F718pT15pJ0y0Uj2broVNE6PyaWp8LlVUnhrywGf7rb+CnQc7vC9zYzU3VdNkzLV2q8qcy1jXS67v05WLvlfsci4oOdhvT/Ees9Bn/ztG6Ow/MjoR0ccDlFP3HR46lgU0emcxXOivyqpQ367yJDY5rO1yfhkZR8FwrQPJl2aRpBQj/WJqqb/4vXqA6gdBrHj9FpoL693p9IfHLp7KSgFs2p7x+fAfjEP+YtFVbd6ONROT+PfqZipw4WqlWTpIy9Z4Ru0E+SnFhDdexCj2RZylky1tchYWAfbXXRW1rC2vIzNlXUC2jq2NzcxGKT8APAc5vjglNRtQ7+lRgQvTZlWRq3VQG2ijebEJFqtFgadHq5eWrK4tjbWDfIsjeOvgp55vQlUVbwDfraDftypSejL1Soa7Rba09OYmJpBe2oKzUYdSaIm5QRepmdYigmI81g8eAqL+49jZu4wonLNYuNeywc9avbPzsM/tjL+AHl5vV8V5ZbF1pWza7Vn93i98BmLm+45oNOKBWSZLTlrWJ8PxvaAjvAnS4cNamv73Jn01ywIN5HKvFScVc+ZnW+swl/PW0jgE+xNkvY0RIrrLWn/30Y7MViadrfe5jh72LV3HHpvgj4RKR1FyqW96fmk03Y7yd1X93of56kVuMIGLI39uaV/u/7Od/xpGL+Z6TMOoMWA5XGN0NcbEProIYhUWFnyKklI0ONyDHkO9Cgra3KSDtC60uigUVPKbTJOjcWoGZf1XRuH5F6lzx2ruIpYir3OSSr5/Ee4a4cjzDRjm7TfOkLyG6Xy7erFrj3Ky+vdqPTvj9y9xOJlvXSFXJKsdqmqhFS0+Isl0jAILGjqjZuwUEd5hm6dYc/Mo3HfUWQHJrBdC+1dm2johPUNvHnuLM6++Sa2V9eRpgPk/AUUBur84aSPgs5jBdwKsTuv9jt/PbAEQPXMJZClaYYs0yQp7liLRyccy47bs5QsLDdsmyt6qAWZDgAjVGpVNGemse/gQSzsmyfo1fnrLLD2IXqoknIdswsncPSOe7Bw4Ci/XFX7RWjxkpDtU6kTWDLca+Va6cy208vrFpDaJam6t4StQY7VLp9xFlGNdykLh3tQ9OlycqVXW3vKsYUpNN5XHCBpP5+xsJTb5OSTandkfnymGE7PnpfXrSBZv10THxVPB1pqGhCqnNKPqzeVvhAq1u6trzV9w0o288pGL8NaV/NfRzvfCyeF23lqKP0Y45Z17tDZi/0jxKUhDtQCm9zfvC2SnRUvr/el0h8cuG8pDIphWQQwLFZ0gi19HAR+ahOkz4CNbyQrWCtBeP8RxJ87gnQiwSBg4ad/b20dl195Axdefh2b6+uERFkJCW2aAUPi8VZg95RbaydIyNKmgZzWtRzv5+ltn3u8+CjQQ+mwD4jSqKXF66Rjr9ker+qa9kreCqdeXKUwRGOyiQOHD2Fu/yJa01OIymX3IhjmBD/uO3QXjpx4ANNzR1CKXLWCxiF0j+qNYM/L69aSPRd8PvRc53Sa+mqtk9lMBsPATesvd3NxrwY/5lphY3A/erQ2/lDKN+BzMcr5sQrRriZWHaUHxgOf160kPQeSfQvc6jWg904l1T0Bkqv50bNj30mur/aGWOoSKglz9lTpu2RhdmUV1oxgb29eDTGjL28tBg41ApR1hH9mvD4klX73zvuXgjSbDQcqrix4ewp7zK9Cyrc4Wc6qebeRYrDYRu0LdyE7PYd+rIEgh8g7fbzx0st4/ZVXsL62xo/CCBEhTx8DFXDFpY+NvjcCvCiMEEUxkljtAdURRNZBQZ6FLI6gk4pfOO547SmAT0t1rtAo9nudO9fuuQsZ9OnBU5vC8UOktGqtgFPN3jE9P4sjd5zAvsV9iMv8lcYw2TBErTGLA0dO48SZB1BvL/CjGdmxu+dwadbHz8vrVpNKpx4d+/SwrOvj1MtLuLo9wNZAzRnGP8xMLMMKrKW+glxqdgRNPRhHgVUzRSU1Zlf7JntKCXwKo/Oo/Css98mPW/Y0ct0/GV63htz3wcr3XlkxdXt+bN/12gnmgE+gpxKuo1RlfHk7x1Y/Y3z2s8j2q2mDWfXoE/DHk+S2d88lw0u7FmKhGlhzCINF+hXfLC+v96vS//cffGNpeHVrNj+/gWh9gLjPFzThRoXLiqle+iypKb8FncOTiL9wJ0oHJg32NPzKxtVlvPKDZ3HptTcJRoQthlMBtnlv7TFwhVRWvISQVy6X+cGIzdeseYy/eG7eqxSHTaptHyYt1KbPAWCWZpae6yHQnXjPAyR/PuDuoXQQqX3q4buwfxFHTp/B1L55xIlAUy39IkzNHcGd9zyOuX0nEcc1xqE4lU0uTveJ8x83r1tLxXM2/vSo6PNHToguvzsdPS8y5av86vmQaV0h7Xkg3IWBzUyTaAYe7te4mCrlrqQ7V8jFPt63e9LiMfHyuoWkUlkUUun60nwTFYepXFshd3EUR/JLYDPlqDewRoWwGiH6a2nreq70vRz7Kbzts0bpIzSrMdqaok+ReXl9SCr9i//lzy8lw2A24K+R8GofpQubCC5vI9oet5ejE9jlZ/Yj/8IpdPfVkbBQRmmO1159Dc899TS6axuI+XpX2CHf8gKnouDLmpckCcp0svq5z4CK+VgGSB+eFHMRnz1M/HBlfLA0R3CWptYOUCCoD5k+bONPH48RpvFvkTSF0d5a1ap5T54+hdl9s9b1fpAHCJMGDh05gTP3PoLmxH4+vIJIHhdEjFfXuJsOL69bSyqoDuT040yWvqLY7y2z8tN2sZRcyXbbzo/PSHGwib78744Zr0g7fl5et5JUKvcW4KKEvwvtKdtO18elr4uerb2lfvdZKw7UtkIK+GyL/4sfVf558fowFf6Nn7r7SVTK9XyyDhycRnx8AdH+CQxaMXohf6XkGcIjcwi/fAa9+RofhxH6aR+vvfQSXvzO95FudqBpzFQdWljMZLULogi1Wg31as2seiEhaC/aGVgpeMAHQMubOP5/bzLq4nFjkJTT8C7mCJ2CT0GoZuKQrHpX/whsxT/6Wm9fXQ4pEZvLq7h84aINC9NstpHwekb5ACvLF7C2soJmvY1qo85jiL2u+7Ki5l+Z7JWe9/AS8fL6qDR+5twfgt74GXGWfNceVR8afZJsnWtuea1zR49lcXKrcDqaS33kdsIUUpDxqpfXraG9JXJcft3GO5ZV+z4pUHGAjhiXfa3bE8B99mhwaY/KjtMzppDuSVEYtYFVE4iQgTXkzA2eIC+vD6TSv/g//MOlMIlmSSvWYFT9aA3CuDNeHWB0eQPhVAO9uRoieuadLp565im88aMXEWio+0BjAnGHymY+QsLtcjmx6csiQpasZ5LZ/9yqBQ0IXHJqr6oeuFaFpB3jMIVuVuR3gu0BPMmqbSmrlrI1auxnTxWlB1VS9e8wy60X8WCQmRXQVfvK2X8GdoMva8iWURRicm4Wp+++CwuHDlg+qRasUp3Eibs+hzvOPIwoafKXGh9VukDTj5j0mfTy+qSl52Bc+CmVTm25J8U9I2pjVDxLH65c/HvP7+V16+gDls89j9aN3vruO3g9wo1D6iM43uFC6a+c/254fbgKf+Vvfv5Jwlhdw69Yuzs6/baQ3SuvxBhqEOW62tyNkKcpnn3qabz67I9Q0ojFwZ5WekM15o5Qr9XNqqfOGNpnHxWuFB8RTYNUqVRQUVu+OLa2fXlG4CNoKcT17kba+/DIciiwVFzl2FUda109g10VssJSPL/FNz6PfGXNiJmehMclZabF5uVRVZeLX38Vmlni0k+P7Y1NXLp0yRI3OTlhDdizrIulqxcJfxmmZmYZT8XCK512zvG1e3l9srq2HGrL+RRrHxXsSbtn8/K69fQBy+eeQ28Uk74+Px77OOSeHW517O/l9SEr/PVvPvJks1ytT9XbmJ+cxeLsPsxMzWLQT9FN+wZsGuqyNMjwEkHv5ed+ZNa4oGinJosAl4K4er1uHTMKwNFfQZVAST1xBXmqDlV1qn1Y+F8dKlKC5HuRzqgegaqiLSdlB3mEPsUrgBTsaV3gJxiMYrowsjTrWAM6Az/+YzzFR26nypfHGLDJqqfEU2OjH+MvWTvApcuXsUn4m2zNEnIbvI4Ori6fR3e7i+npBZTLdeadO0jn8fLy8vLy8vL6pBT+N7/xN5/cN7NQ3zezDwuEvenJGUzRdTo9LG+sEHyGiIclvP78i3juBz/EKM2s6tcwRqYvglNVM1g0Gma9K+CmsJKpPZ8gsEogNIveGLC0X0H6444UBXS9o3iQ4E1TpCneHXi083FBp5gsNp2LC8Gmwil9DgzHpnJLg3OKQ1CnYxS2AD9Fq44fWlqcWgp28yHWVlaxuraOiYlJNOoVBMMMqytX0O32MLewj6BZY5yETDvQy8vLy8vLy+uTUbB/7gAWphcw2ZpGJa5CI/90ez1sbm4YrGmkuYvnz+OFZ54DBjkiAoyz2gmSgIaqcOt1Huf89kqco+pSWf8cDCrIbhiBnnrOvi3s7Y2T67LeufjcGHi2f0+Ya2Ki/94wWpcFUMPCqNq5RmdDxIzPr7QJZos4BKhNgmyr0TQrohPjIQCahZHgd/XSOXz3T/8Yl9+8SDAmUGKAt17/Hr73F7+HzuYVy6MCKvdeu5eXl5eXl5fXx6Wg0ZpFXG5xLXZDjowyvHb2dVxev4I4KKG3sYnnf/g0utvbBD0eIadqXIa19nq12g4kyZ5WgI0gSlYyWfYEiHuhR05Ws/6gb0tJfjeSfIt9qpJVj1/BIz1vesxeFVWxclKxrjQpHqWvWq5Ym8MC/PYeI5BV28Bms2lgK6ufoFHnl0t4zPryVfzgO3+FSxeWLI+iIMObrz+NZ3/w/0PaW7sGKN9Nmr28vLy8vLy8PkyR1dRCT5OoawDWDC+/9Tpeu3gWeTREng4Ie8/g6qXLDEpo4185AYxZyAhKkrZdtacDPSmJY2uzV2wX0rba7fX7hD0uCxi8PtyO6K99CmPVslbN6qDJLI3vQgZwcsX2nuMUhwPTmlkjbU8Rfux4QgunqutWq4WkwuuyamFVA8vSF2J9fRnf/c6f4+LZCyjlIeLREGdf+wGef/YvkKU9xWrhvby8vLy8vLw+bgU2LUyQY727imdfeQ4vnXsVg+EAEXedfeV1vPnKq1yzClsbX0srGl+vVqlynRuCL8FYyQ3rot66laRsTtWeRk/mXHDBXo+wl6qXr0BTx3PHUFGNw0kGWpQdzTCCtALUbH0MW2ZdLJztvVaKt3AW1xhMd+JUIK5HQYAqwa9ertq67bFjxuF4sM6lnr+qxm5U62Yh1DAWQ167rnVrZRU//MvvYu3iZdic18MeXvjRn+G1F7/NbO4zOqVAAzoXV6q/RSd+Ly8vLy8vL6+PRsHmYAtnL72FHzz7Qy7PIScAhkEJ2+trePWllzHMNECLgEp2QKBSrlg1qIBI2GK4MgYxLWXZU7WrIEn7zRrH3cPR0ECv0+vZzBeajsamNNNhOlYQpuVY5CiTolZcUmFFlCxuJYjaiWPP8qZiXEV8Bn625uIT5in9atunqaS0swi7o3E+yNqn9n0Rw8tPLRRl6dtaWbfOLdtr6zaI5jDr4rlnvo2L519iiIxROuzb1Tum2MvLy8vLy8vrAyn86c+fevL8lYv17UFX46/I5mYDLL/83PM4+9obMgAa4EjqxKDeuG54E6IKw6k9WwFOqm6tVKoGSa6q1kHaIE2tCjfNMrPoCebchNE6itsa/mSoDhnFmcYWOTqzGo6leQaLNn92Dp2b6y4+837XSgcabDk1e9tOepUm/SfwhmHESJk2zXfD/5bcsQwC6afzJ4kDvjzLLU80bMv61ha2Ox3ML8xbr2AN7Lzd2cK+A4cJlE13vM6rI5RwbXp5eXl5eXl5fUQKv/Uzn3kyD1AXYIlD1Alh9fJlPPv9HyLrDQhCDnAERM1GE8m4d2xhaStksFceDzjMfZq1YkDQ6ROsBHoWXCeQo2z6JYKettqtFk6fOmXn2NzatDB7Bh/fPR9XVCWr+NwOetA5gHr3susJQ8Ij08j0ZYQ1m1uX5yw6ZGhZtBdUNbQkrC3Opb8CNsGvQFjDtGjWDvOn39ramlX/zs/PoxSOsLm9zrhCzM0fYdwaSkbg6ibXeY/J9/Ly8vLy8vJ6Twp/+WcffHIUljQRLIIh8SPN8fT3/gpXLl0yYDErFFWtVFGzqlwns/EV8MOlOlRIsuYN+gNb5oSgXdCz3VY1bKvcVy0nuIug98UvfB4P3v9ZNOoNvPH6Gw7orgErbe6CnaJUhw+bCo3/bCw+gdp4v2TWRy5vZPkz4GN4HSdgS7OUcWUGfhmBUuBp4MelDSfD9YxpUl5YdHviVPzKC0GfrI8Kp/0CxS0NzDw1iXa7xe0cq2sbaDQnMDE9q6aOTLlrK7gn2V5eXl5eXl5eH7rCn/vCnU9GcVIvEWwihLhy4RJeeO45jAhk4pAx4hDG6gaAkmDKlmOwkcyqR9ixdnZCMu1TAFEXZbEY5QxtTLujhw/jS5//Ah568LOYmZi0qtuJiTa2trZx6dKSi1fgZUfvSmdTlauzEDrrm+bElcVuB8io4rgbAZ9UpLsYZiUfyso3dEuBpE5PfwNDOq0Xlj6Lck+8Oof2Cw6VlpTwqE4ssh72NAjz4j4kSZn+KXqDDhYWDyNOmrwWwd5umr28vLy8vLy8PgqFv/y1zz1ZqVXqQqRRltvUaVcvXzbbkyQcUTu0Wrlqli/n52TwJWAZw5dk6+NwDru4zn2qiq1VKzh54g489sijePTBz2FxYd7gUe3kdIR6x6rd28rKKq6sXDWIKmJyJxufu4h/fG6BmmBT62btc3udrtmgDOTk6SLUmg33Qpg1i+T4nyx+ajOoAAI+AaVUtCHciXcnflcNHEShA99xfmxtbTHfIszOL/ICgU5/E41GG9PTB3ks47QMsKBeXl5eXl5eXh+Jwl/5G198krRTF0Ntra3hhaefQdrtIeR2wSGyyFU0Rp0AS3wiyOG69us4txzDF9c1VIkAUMxDBEK7UcfJ48fxxKOP4KEHH8C+uXmzrMngV4piBHHo4IpHa2y/1kQLb54/h+1u14GnTqjIFF7n0fnobJfOp7RwRW3y5G+dP5Sw8X5J/jaEi62761BcxX5Bn46TZdMA1K5FVstURknbJ/DV8apKNjTUafjPOpaM47KqYK6kqWtnGPDg3vYmpuYXUG21CZVdZL1t7Fs8iajcsM4phTXSy8vLy8vLy+ujUPg3f+7xJ4MQ9ZCQ8voLL+PcG2/adGpjhjHAUfs9BztjD8oYjE7gIw0JSUVv2yQM0GjUcOTAftx39xk89vDD+Ox992F+dp5xapBnxhRGiKtVVBoNJJWKa7cn2BrlaDYbCKMQZ8+dtd6vkqxydv69GqdBKqBJ4QWb1j5PADf2V7Di6KLaVR6yItqFUmbJo5N1Ttdj8Ss841RVr9KutnoGg9xWgCJO03hDMJurTaBV7ZbQ7/dQKpcxv2+R8Y/Q2dpGrT6DqbkDlv49dkwvLy8vLy8vrw9d4S9969EnozCo97a7ePqvfoABl+IfgYisYKpm1bh0JCMDHYMgOR1NKFJFp6pq56ZncOjgQZw4dhT3EvIe/tyD+Oy99+D44cNoN1tWHSzQGpIuo0oNlXqDwKea5JhOVaaBm1eXcQqA5manrTr04qUlAy2d0Sx5PLfxkRxl6dzdtKW1IxT0jS1ycjvDuzAOQarGA1RnDcUtODQTIWVVwkyPAE/V0C4CAZ6GhHGdRDQjh5ZFla9kC/5xS1e1nKVq00hQDEvY7vax/+ABVKoJ4y6h18+xcOAQyuUqD/A2Pi8vLy8vL6+PTuGv/uLjT4alUl1j7tmsGuQewZn4R8CngYg1yLCJ/lalS/jRwMRH9h/AA/fci0cfehgPP/gA7r7zlFXd7t+3gGa9jpgwJauftWcT6BFuqo0WygS9UkRo0n4ikqAt0nAvDDbMMos/jkIszM9jbWMDKyvLVv3LhI2JimKcBqDUrpcCOaubrGuMfMdqp3XJAaPgUz1yc+uIocOKcIV10Kp7ZbG0g1wbQ8ksjty2oVi4tDZ93KnjCnufkmWWQu7LZLmkh4aniZMI8wsLBpRdwmajNYmp6UUe4doHenl5eXl5eXl9FApG5JdskOLS+fMYpRlUtevghZwisIligx5Z3eRGBKSJZhNfevwJ/PVv/SyeeOQRHD14EPVKhdhCyEkJUnTDTLNwEKDCGEmtidrENCrNSQRJldClQY0dPDpI0nDPIeJKDWFSNhAURzUaTXz+sccwMzVtcKX0FBKU2rHyF5zxX2GBFBgKqqyXbL/voE2waJ01xF+uI4pVL5MkB4M+ur2eg7exBHRJXGYGuRTuiBt9jS/IeBXGei4zDoUq8k1pUl5pxhHX2UPt/EY498Zr2F7fIFwKHDdx5eLryPrOolrAq5eXl5eXl5fXh61A4LS9tY21lTWDFIMwOkGSBghOCHzhGHoEe4f278fPff0beOKhR2yoliGJUVWjVl3LUDmPGQURgnIVcaON6sQsyq1JlGKCHv2dNcudx6yJY0hSdW2JcFgm5An6cm4LwBZmZvEFQt9Eq2GWPwtPJ9Cq8hxKn/xdCp10nAEUAU9t9brdrqXPWQApLgWyCaFP07vJApmmKXqEPmfxU3tEWfEiVDUnMHOmkGx+shLKOijwU7WxrHk6e5ECpcWslMq/ODEfhehubuLi+QsWdylIsbJyAZ2tDasa3kmbl5eXl5eXl9eHLKIKsLG+hl5nm1xCUBlTixaBqlllwRLkEJyOHDyIb3ztZ3D0yBGzjKWEmlzVn+UEJc0/SwAst1qoTU6h1p5EQngL4grhLTSA2x2uhXAj4uOy8JHkE0YJyrUGk0JQGhEe6Xn69Gl8/okvoFat2nmVOg2houg0r69Blfy1a6wCoGSzE5gJ5oqhUiSBrqx81jOX8ajH7SAjHAr6VA0rKGO4RD2U6RzSUQrLheJyYwBmrq2gXZuz8o2DmV+lonmFte5A9PLFS24GEyass7mG1eULyPLUrtOpWHHxeXl5eXl5eXl9UIW/8s2Hn7z41tn65fMXjTUM+EgnJa7EBCkBi4YqUbu8r37lyzZVmNiqFEeIak3EdGW6pELgK9PFBJwwZjwCxbE1b+efDpSTtyphBVvcKLiG6wIfAyieP09zLt34etPT02ZVu3jhgkFfiYAmgLJqVYa3Y7ltvKT0K15KFjmtOQufCDcw2JO0rr621t7P/Jgmxq14LRxhVkDshpAh3BLwLJzit38uXluhn8IU53XxuXNoaBcbyoVeut6Fxf2oMc80wHPE9M8tHGOeyQLKACUNLWMB7V7Y/XAn8M4777zzzjvvvHtfLhDgrK2sGHzIS7wkaT1WYzNCVqvVxE996aewsG+/DadS43ajPWHQEidVwlfM0GqXJ4ucnDBJsFdIsY5jLiiG4VwCCGTcZQY/+RB6tJpUa4iras8nAMsQE5wefeBBfOauu5Vog6sBQa03GPAg117OOlKMJUubVZ2OtwVi6gWstncCN23LlXmMLH3IFZahVQ3Ma5alT20AhaXyThi/gaVg03ntxFtUA2u9sPAVUpwVteXjPqvW3d7Gxtoq1xiOYZeXr2BrY5XZTOgcH7E3hmtj8/Ly8vLy8vJ67wpU1bm5tWVgUkCMiRuaKkxVnvfcdQ8WFw+Y9a7WmkCUuOFUipZzQhmziBGW5HRMGGpoEucCc8QdQs9e7UBe4Wx7vMV4yvU6QsISN1AaDlFPEvzU44/jzKnTBlDiRrW9yzJnBRT0qQrWXYv7p04XkgHgOLw6cmjcP51OU6BVeV3qdTxmO/4hxBEou4M++gyv6ltdn+LW0sXoVABesbz+GiW1FxQsKj0aqmV9fc0NP8Ogne1NrK5d4jUMCLaKhweMo1B+CJ29vLy8vLy8vD6Iwm8+cfLJN155tZ4NBg6iDIMcuFXiGAuzC/jiF7+IGS41dl6pFBKc5Ag+pBG1YUvTPjrdbXNbW+tYW1vB0pVLOHf+LC4tXUK/32WcIwJjNG7vplM7QBLc2Bn3gpLSQVcihEVRgDxLdSKDpCSJse/AflxdXsHyyooF11h3ARMjGCusfLJYGj3xOoq4bUmnThJFxw4Hp66toFnqFIRhtVReuBlAmFGCXzrtVRu/vem9Ju0/JrfPBm9m/KoCLlerWOA1hMyPjOet1SfQntzH/KnYNQsEVaX9Y/ni5eXl5eXl5fU+VPon//UvLH33238xiwEhRjBTclWWMeGmVWvgaz/9VTzx+BcN9mAdOErWHm3pylVcuHQeqytX6FaxurqCjY11ug3rFTsYpARBWa1yaws4PT2LY8eO4p577sWRI4fRbrcJUImzaPGPwc0N7FklJiYnSPa3NjDKU6ZtiIDQePHKFfzuv//3OKterwwnC1qtUjXok1Qdq+pbtZtzJ9kDT9zUGQWJmjZOljup0+m4GTgoSxaDKzZZCQvroaTrszZ5e9vs3VQEN56/3+tiu7ONAXI0p6fw+a98GeVWg9shZhdP4c67v4zm5CKSCiGX2VwaaUxAxv1O0Xt5eXl5eXl5vYPCL3324JOXz1+sl2TIIlwYYxBQBH/HjhzDX/trP43pmVn6R0IkCyTIiZMY7Vbbpkvbt7gfhw8fxfHjx3HixEncccdJHD16FAf2L/LYGVQqFayvr+KFF5/Hd7/7F3j++eewvHIV9Xod7YlJgh/jLSxaStWO5CcrX2xt+1TtKVATQLUaDSzu24/ltVUbnFkdNmS1UzW0oM8sclzajBm6HqbZql25lGVSS23L6qYqW6VB07kVw7eo4tZ17lAa1I4wNz/Fr7hsKjjpHYFM+cUjdQwhVJ1IUp7zEOG3ymtQxXIUVTE1c4h5ql7NSreO0tn0z6Lw8vLy8vLy8nrfCj9/z4EnV65cqcuqN+Ybgy+1O3vk4cdw32ceQBDGtlPQJbmq0wjVShmNeg2t1hSmpucwM7eAxf37ceTwYdxx7A7cedfduO/++/Dgfffj0UcewYk7TmG708Orb76O53/0HJ59+mludzAzO4NarUbAEvIVKiiHS3qrN6vWB6reFbgRzJo89+zcPC5fuozNzU0DvqKHrWDP4I/ptipcHiPo0ikK8HMX7HrlCvR0Dh2rbRvzj+cT7Ok4ndN65FKqmpY0X66L4+1lxzPv+gPXYSRnXPsPH0Kj3QRxFEFUxsTEQSSVJvPVVR3L+ihZjrzzKby8vLy8vLy8bqrwsdMzT26srRvwObYi5JBrWo02vvLTX8PCwgEby+5GGoHAQ3hRr9whIdGAqyRYyiCLYUn1qUGIuFxGvd7C/v2HcN99n8XxI8cIPTnePPcmfvTcs3j15ZcNwubmZq3qVD1zHepYanbSFQr6uGlz7gqVhjlazSbTuA9rG2t06zY2oGBNcwAL3mxoFS7lZ8O2UAJXMZRz+it+dMOuGJxpW3+4WmwXYKeqXEnVu4U18G2l/fyfM0MG2cCOlxV1YXERrZlJV4UeVtBs7ke10TSYjCN1DnGwqet+F0zp5eXl5eXl5XVThY/dOffk1sZm3dmTxog1HGEfIeqLX/opglrD/HfAZ4+GskKVQoMmDa8SEGrU6zSMYrqK7Qtsdo2AMMXwBJ9yUsHi/kXcdc/dVg3c63Tx+mtv4Omnn8alS5cJhftR14DNhDRGMHaFSkgIREIhjW1nexhnm9C3SIBaXVvFqoaY4Yly4yxVwbrq3cJyZ7ruUgRtuj4td6DvJiCnMIpHYRSvwr+dDCgVNxeDdOCqmPlvdt8CpubnkNt0IxU0GouoNCYIxwnTnJiF0h16XWK9vLy8vLy8vN6jwifuXnhyU8AnvtnhnBKOHD6Cxx57AnGsYVFuDD8COYUVkpQwhIZfefPsefzBn/wlzq10cHZpGW+du4infvQqfp9+3/nhM1YlOzs3gwrB79D+g7jvvvtw7NhxA8vLl5dw/vx5LMwvoN2eYFoK+1shB2ZRFBrMZZna1cnCOEKjVrVBoTvdLlZX15AJ+tTDlvvcMW4KNAGaAd5OjDe7thurALAC9BTX28lCG/Bpzl4CH9OsY+YJvVPzs9appBRUUWsuolxtGvBp5hAHqTsxeHl5eXl5eXm9b5We/OX7li6fOz9bEr8QMGQDG2XAE4S9X/97fx8JwexmUGPt4Qoe0UYpQHcwwv/+//4v8K9+7z/utJvr9ktI0xGyUQ8z02X849/8+/i5L34BwTC18ZcFYoK3zvY2trc7aDbbNo3ajWDM2vmNmNjREL2tLaTdLetkYikPef5eH3/27b/Ed3/wQweEPH8YlFCuaKy9yKxzGnswKzpdjNslvlsZLI6h793IksulLHnrqnLWuH70ufehB3HHvXdjEKjX8QTmFj6HqYVDmJyeQrs5ae0jbbISD3xeXl5eXl5eH1CBZpogxTgyoWRTUxu3CoFLvUvfTqpaFY7ISqW5clWVWk0S/N1f+RUbILnHHZezMuIT9+PA134JjXs/jwvrQ/zeH/4ZtrodA6cRw+SZ4gkM9NQer1arEhZv3D5OPhrweRSEKNcbiKt1q1pWG0ImAHWC0hOPPIRHHngAjYpgdWhTshUzZwgu1WvYBmh+D+BW6L0eY9A6PkTXY9d0TRzyY/5lGsbGDSJtbQNV/+3l5eXl5eXl9SEoqNXq41XhmwMqQYosTOo4YB43kTCtgD0FU/VqkPWx2C7jH/3dv4Ezx09i/vjdeOTv/n3c/bd/Hfd/i9DXOoBhd4RUAzaHsicKfpwrOk4UVjQDwr1sRLmx6dz0baMgJvQ1Eddq9ApsYGZGgHq5gi88+ii++dWfxuzM9E68Ar5ur2vbmu5MY/BdX2n84cvFL/DcAVguBZ0uc10KtE+wJ6chYGQF9PLy8vLy8vL6MBQkjRrByXUQUDs+Vz0qq52wTx62eUNptg2NWBcyWEigCaHBm1OCV4p2rYLaxASOPvQYooX96I8iAlYVpSTAkeNH0KzWYLx3ExkEudUfl+0Yg1QYoVpvoVxrYhgmUKs+TYsWJyWcPnMCP/PTX8HRw4cRW3XuCIM0Q68/sHH0NCtHOSkzJl6/4rzJCW+2a2wUfXuN82+k9oQ8v4x7guQyr1/5J6LVPyYZw0yDWo8YjNAnD8b/bk7h5eXl5eXl5fV2Cir1GoLxcCcOPaSRzQohS9jbSUOw2CDNPDYn7vWCGFkYE1ZGqFQTLC7MICknSEuMnzCz9NwzuHtfDb/ws08g0HQSQ42tJ6QpHNMwru7UltbeHqpKVpWrKt2EwCcnq5+wc2u7i/WNNczOTeOrhL7PPvhZ7q8wXs2TO0JHM1/QaQo3DQVTcj0k9silSQbFwr0fFccO09wskDp/lMSWFrOJjjSQs+YlZh7yT84wGrKG2Gdh9d/Ly8vLy8vL64MoqNdqVr3o7HmEHAHGaIh+r7dbBXkTjUqEGNnURoHsfNxWLwNVrQ6RxCX87a8+huNYRvzW0+j+4I+xf/si/pv/9Jdw8tCMQU3ueiV8QCnBjIfQV67VUW20uB7h+089g3/2z38L/9f/9r/F7/zb38HZc2etGjmjE1wNee4B4ao76HGZ2QwXCPfS1e66oNN6MV+ndwuBVl2buxk9VF1brdasJ64OLynthFTBnQB7JNgTaDNyh5xeXl5eXl5eXh9M4a/+/ONPXr5wsb69uSlUMwubqhMnJibx4Gc/Nx6W5QYircg6pnlmIw16J2tfKSO+uPluyVJYmGrhngOTOBJ38MhMjL/52D04dmDOwEcQVdIx4+jer5QGRuQc0xLGEaKkjPbkFKoEwF63i8sXL+PcW29ha2PT5tcd5UxnKEjVccRcpVewpesfx+vEbUtnsbWrwhL5TlIvYQFct9+zziM6i8bgO3TsmLU7zAmnYTKJqDxFVyUMllGvVVGOKzbVm5Dv+lR5eXl5eXl5eb0XhX/75x57cuXK1fra1eUdsBHa1Os13H//gzY+XtGJ4noJRDSbhqAPEV0oq52c/ELCTQmNcoKDrQb2TzZQq4TW+1ThZb+yGTW0/i7h6YYSUHEh52LluaOI0FS38fxOnjiBe+++B/fdey/uOHoUCzMzmGy2UK9UUUkSa8uX08mCFyqusVVTadIwLgbAmYaB2fWX9oZ7J/UHA/QGPYM9td9bPHQIiwcPcF3V0QlBbwZxucVlhcCXWC/lclKzsfhIpXZdXl5eXl5eXl7vV+Gv/uITT/a2tuqXz19wWEEIEcpo+JL77v0sJienHE3dQCUCm8Au7wVY+9FF5GtDmy0ijwOCjKx4AXLEhKOIsMN1ayanNR0skqFj3AY0/P9eIKqQdTQZr4s7bUvnZtzqlKHriKMQE60WDu3fjzOn7sA9Z+7E6ZOncPrUSSwu7LO5djWnr4ZFsfQIxLiMCWBHDh/C9OSkWQbNOqgdLpkK+M5p5TV1uh0MCJUC3IiQeZznbTNOVYiPghqiyiyCuIGkItgro16toVIm8AmiA2Gz5ZiXl5eXl5eX1/tS+Cu/8NiTozSvnz97Hrk6FhjwBEgHGU6fPoMDiweNb37MyieuQoYwiLH50ire+LdPI3+1g0q1jep8C8Owh2iUIlJ7tJIsaBrZWRYtAmJAUCKdydKndoOKV/GrWlXre907SSEsFP8I+FQ9a366Dv6LosTm8u2lGZbX1rFGsFNVaq0SW9vF2Zk5nDh2DPNzcwZl3W7XrH46t2bFyAYp7jpzBp+57z5UbWxCpljQp3ON027nv4G0R/PnKk61GxTwqZPMidOnUK7XkTPBYdJCUJlGEFUIfGXUqhUCX916NO9Y+N5FPnh5eXl5eXl53UzhL//8I0+GQVS/fP4SepvbhDT6EjBSwpeqRE+dPo1AljjDmr3gIese/YMA3Qs9rF/JsfjlL+HqD59B1BuhRugj7TEUpcMY1joo2JIepZwAJDgjWOUZBoO+a1fH+ASDjt50rA6W41/HWbsrbmO8dAu1mXPeAaPgOqHp7JV1/D/+7R/jn/7O7+Nf/9lf4ZWzl3Hs4AImqjXrGhtFAWZnZ3DH8Ttw8MCiAdbyyrKlSdWx586dU4x46MHP4v577sbJ40dx9NBBHD14CHccPWZVv1eXr1p1rVKh5EkCwk7fWfcwiriVYXZhFkdOncIwlsWzjKgyh1LU4LXHqJYrqNUaVo2eEFLDULa98fUxUsGmnWL8V1lk/uNtrcvPoFTLwt/Ly8vLy8vrJ1rhL/3840/GUbm+vraK5StXHCxgSA5Sx4YI9917n826UUDGjriptnol1al2h7j8/BIOfPVLSI7tx9k/+DaCfgmVxQmMNPLKMCLcyFola9+AMDJESL9gKJwZotfdtijLZTcQ8m5HDPMea7xtfsWKbdxAzj8gQF7YWMX/5p/8n/H/+nffwfmNEZavruOV185i0Mtw9x3H0KwlyHJV5eaICViT7RaOHDmCqalpXL26jE6ngwMHDqDf6+Dq5UuYnGjjwOIiFubmsG9+Hvu578ryCt548w1rk7c32ZoxY7u/BY3/V0KEYZDj+OmTmObxNlh1UENcnuFdqNpQLWq/V29UCX0V5kWIKHaRWZWuIpZs4db11wHejhcXPJfxcPHPy8vLy8vL6ydd4V//5qNPxnFQDwg75y6cR9ofECACs1ptbmzixMmT2Ldv0apbr5cGXZalLi5HyJ66gqjSQvsbn0H10AFc/sFr6L+1gnqzjahWJn1lBKKUgDJCyH+lUeisV6MMqQ0BM3QzXwiEGLfgyVmpdnWtfeudFRAy/9+//2f453/0HRz44tdx8pt/C5MLB7B64QKeefU1XF5fwf5985iYmLDzllTtTBcFAUHuIE6eOs2TKT1DPPjAgzh16hTiSIM1J+Nq3QC9foofPv00Ll+9YoCpeHRdWvbTgbX7U4pVoV1rNXDmvntRqTeRjdQ7t4mgTCiWpS8W8JXNulevNVFJCIGhxkdUHuva6SwtyhdtOZjTX5cvWuM/Z/Yb/+OaAbzWvLy8vLy8vH5SFf7SLz78JDmiXq3UsHZ1HeVSHT/1+a+iUW/jrbNvoFyOcffddyOUhc60Cw9qjxcQBMMyoeStbWytpWh+5hTKR6bRPH4UKz+6hJXvvoRKtYLydEUEhoCgUxqqujVjVJn1jFUv2X6va1XHccT9jE5IIzlscXKgI8yUL0HG2vwx8FiCrEIOuEb4l//+O9icO4nP/PzfRnzoDNoLB3H1+R9i+eo5vHr2LF588WUEhDgN5ZLEERKeXx0tVM3carZw+s47MTE5ibPnzmFyYgrTUzNjgOK18Nyb2x18+zt/SfAj2PGcbg+vSdY9m8ZNgyhr3OkRjhGeNRyLzTtcqhH2plEKmzwsIUTGaFSraNaq1slEA1pHzPOQeWaRuj9OWmV8lgtc1wDYGhZH/pYvXJeTRdUNNrObR15eXl5eXl4/eQp/hcAXDEv1atDEnUc+gy8/8bN47OEvYdDL8dzzP8DaxipOnjyF6elpcRDlwMOqXUHgo5/G0wsJLZf+5HkkjTYqx2cQTFYwdfdp4kaMq99/Bem5LVSSBqJagjwWkBgyGVyJ2bI0ddZFbmsOX3GOwCk0ixUl2DPIcaCjsf7SQd+gq5gl43rgywhdf/7CmxgcfwDx4h3ICUDZlfO4/IM/x11zTdx1+DAW5/dhcmoahw4exOz0jLUj5NF2rdazlqmYnV/AgQOHbL0hi2WcIIwJiXRvEQR/+PRTBniWLh6tYzv9LrpMnzqj6F+l3cA9D34OlXrVZvpA0EJUmeGpqkh4zgrzJE/XCN2v4ewbP8Sbb/wAS5dfwfb2FVQqCWG0ymvWVHY8g13mtSBn52ZeKIRJ+aahcZgPykcvLy8vLy+vn1yFv/yNR5+sRo36HYtncNeRBzDTPEBAiNDPunjmR9/F6toVq2Y8efK0dSwoJISICC4ZV4bRCFE1wfClZaz/wY8QTrRRPryAoBqifnI/aieOYfvsOlb/7EWMNgcGP6Gqbwl2Gr5FgKeq0iGhb9DrEv4GjFSDlpCLCCyqlgxIlm5bQJMj7/cJiD0EhC9V3d5IGpZlbXsLr66soTq3D9nWVbz++/8Kn5up4H/9D/8efu6nv4ivfP5xPHjvXViYnkKsKc/KFURJhfGWUdI0cdkIg35K4KqgPTHNMBXCXoK4UuayjO99/6/w+muvKmE8I9PK5Klnr4ZiyQilQjDtOXTyGA7ecdI4jBfEc0wDcoTVBB10Ni9hffk1bK4SUDuX0SfobaxexNLFN7GysoSZmQWCX1uX5cBW8MulLKSCvFHG/OhtYnNtiefvmkU2DNQmklCoc3p5eXl5eXn9xCr85W8+8eTi7OH60bk7EWd10ormdiXMke1eePkpXLl6EVudLZw5cxda7QkZlsYaYSgIE3AQbMIoQNivoPvds9j8ziuIGk2Uj+3DqDxCPFFD+74TiBYXsf7SZWw+9RbydcEaj6lrHlvBSYg4DI2bRoS9VEA36BP+6LIB8rHL6N/v9jAgFGqcvKSiOWkd0ZiVy9bG4sa+uRlUtlZQWl5FeO5NPLZQxW9884s4sK9FiAtRRoYg7/OkmoFXV0VAI+gJ5pKyBkAuW3VvqRRiRDgTdlrnDK73ej38xbf/nHm0ZNtmyyMEC/bSXG0WrYIV1XoNZz7zGVTbGnuPMUQ1pnuW+Vfl2XidnXNIu1cQDglqDNGs1NGImijlkcW3sbWKNB1icfEYoTux6xIIY5Ria+MKzr3xQ7z47J/hebrXXvouXn/9h7hw4RWmOUWr1bAq62upb++6l5eXl5eX16dd4a/93FeePLL/ZL0VzwC5OlKomnBoQ4RcXbmEV199EWvry5qeFneeOYOAwKEOC0IGwwZZmggl6oQRNpvYPruM8NVl9J8hxDBc9eh+jKoh0hDWa3fivlOIF/ehc6mDq999Fb03VpDkCaJaHWG1jLCiDgwJYdBZE4fZEPlgQLZJzaqX5ykBJkSlqoGK6wZVhmkE0Z00Uda2jf8qhLq7DizgzHwdj59cwON3n0C9liBVtWrRD6VEWBOcqW7Z4nMS2wrySmpXqLZ9ZsXTtavjCXD1yhK++72/wHZ326yUBez1CKrWdo7BU+bPkTtP4uiJU5bWjPGF5XnGN8mcHvGariDvXUI46iFifs1OL+DO4/fg6OxBwm0P6/01ni9HZ7uHmfkDaLSn7Rr7vTW89vx38NT3/j3eevX72CCYZ91N5lcPWd7BNiH38rm3oI6+E7P7eacJikyVq4Lnqq6CSznb9PLy8vLy8vrUKvy5x+97spU067MTcw72xh0ASiQa9Rp97rnnsL29gUtLF7FvYREH9h80SlA1a0jA0dhzqcbPo19YSRASjLZfuojK1SF6z7yB7YtXUd0/j3CmbvEOkxESgl/r3hNoHD6OfA1Yeu4cNt+8itFql0EIjoTNUNOLCerKdZtjNiyXEVcrSGo1lCsNG1DZpmkTWDHZgqmcaVF6huNaTKFrSIjVvqgSIY4ZWlXFTHfIgAX47Lqby6x3PMAsmtwW+732yst46ukfok8IzYYZ82l73CuXYv7kTN/c4izu+9yDNvizqr8RtRFXZhhPGaO8iwFhLxgNrPPLTGsCd568GxOtSdTCGFnWx5WNZQyZ1kEKtKemMTM7jcsX38BffecP8PpL30XaucoLZp4GCVrMl3a96TrC5G5+4LW1DcztP45afYIn1wwoe67VFgLY8baXl5eXl5fXp1LhHc3hk531rfrJY6egnroyfAluhlyZnJjBysoy3njjZaSDLq5euYTTJ0+j3VZbMtm/1PlC9i4NKkx+KGWIZxsopSVkr66g3I2Qv7qE3rOvu2rb/bMoVWLiBUOHhC6Grd57BM0HzqA8NYP+ao7lZy+j++xFpEsdRY+4HhH2YoJkmY6QF0bIwhJSQR5dOHJDvAj9clWrCsoEn4QkOVU75+pUovZ0uaptZeWSRVKoqETrzztLUKRewmbN5JGjUY7vf/97eOm1l9Ed9Gy8PpuazcLx+nm+aqOGzzz0ICbn5qDuH8OA0FpZQBC0LY5ssEzoW2acDJtUcdcdZzA1MeWGK8w068cmrm6um6VUZ61UE2ysX8bTP/gzrF99Cwn6Gt0PE40pHD90B+44eAcOLR4ijAYEvVXkTKPmNp5bOIbJyX0GuLLoMSpzSoOg3Xl4eXl5eXl5fVoVPnq4/eT2xkZd473Nzy3YIMtDYgToNK5co1XBcz/6PqFmA6trK2SDknXgiCLCnKyBBK1YVjmCQx6kBLsRKvNz2F7pILuwiVpOwLu8jq3vvYz+pVWUZ6cQTjYJbiFSASPDJ7UE5QPTqN97HK27TiJcmMf6Uhfrz1xG/0cr6K9kyHuENp5NkKeODlFAoFNnDZn3KPIjAc8BjKBMw9fl9BwyTaHG1suJhOIaHpup+pXHFezzdiLj7QSyBf/olNudbfzRH/4HvHX+LDr93riaWzvVxo/p5PL46VM4evIU80XbAtdpRMkMz83sHnYxHFxEadix4w7M7ceRfYd4jer5zJMS+La3N7G0yevPla/AoL+FyxfPIu93EfEkVQLkoflDOEVQXJieQy0p2+wg5y9exDqPHQW5zdYxN39Al40s7TAPiOc27IusnUyuMmp8fV5eXl5eXl6fToWPnpx+stPr1H/0wo/w1oU3EcUhavUKYYqAkXexvHYBz73wfWxsLpuF6OzZC6hU6jhy7KhZ7QJZ0sgnxg0ElYDgM6zFKM+10T97BcPlLZSiAOU+A71wCZvfexWDK5uIa3Uk7ZZ13DD00pjHsmM1E1QOTmPy/pOYvO80wsVFbA9C9M510X1hBdtyr68hWCWtbNH1M7PkBUFk4KQKV7VTc+niVk6E6idAmmDUCzHa1PApMcihVO7O/TbS3sLpj/JA69/+9p/iT/7kj9Hp9czT4uFSfJgRZA8cOYS7H/gMwkqNZ+G+uIG4vJ/g1zAr22i4hlF6henMkTDtRw8cx1R9ymrUrep70MXa1houba4iHWpuXzFgn0km+OYlTNRauPPYGRw/eBxV9Xhm3vd7Wzh3+RzOLl0wmBbhBlyqreEbrz2Pc2++gEvnX8PW+orNC6z7aO0WdUpdlJeXl5eXl9enUqX/6Rf3L6XZYFbtzYZkhHZzGscP34FGrY32zBzBoUew+V30OutmDRrmARqNNn75V34Fjz/2ecTDACkBJSX1JYI2Es9QPW7pn72wjYv/8nsIX9lAI60Se2KkGcPGObKjE6h87X5MfOFeRIdngKamX2OCmKiQEDQsMTIN7AxCmqap6OfIVzew9dYV9N68gvy1JfSWCaHBNrJ4hFRQWVHv2giVWtmsk+o8kfZToAP0MoC+qFxeReVQE1NfPQXUM+toISvlzWQWPqbKLQi0PM9TT30f/+y/+6dYvnrVOpBon/ESV1SVO70wh4e+8Dhqk21uq5q5jHJtnhe2SBis8bI2kffeQKl7FVGeot5o4bNnPoeJZGJ8wj76BOxzVy7ieQLcgBlgQ7GI4RjfVHMKd524E5ONCeZVSD7M0Omv4/LKebx+6RxWu30COAGYaVEVNhmRaXBV2bJDZkzP/IHTePjz30RSm7Y89rzn5eXl5eX16VV4ZiF5kl/7ugZPVnWsxrvrdTdw5coFRK0EC4cXEMUBriwtIc9GCEsx+v0e3nzzDRuoePHAfmQyqTESs67xnyBjFKYI5mqo7p9BurSO4ZUuYYNgQUAyRFrbxuAHr2H7L19E//VLyLc1TEuEuJqgxOVIw6AYhrh0lWQJbFXN+te46xCaj5xG+/P3oHnmNJJjx5AcOIDy7BzKk3MI2rMo0YVT80hm9xHwjqB2/A6U4wa6r18AJmI0ThIyCZ4GWIIpnep6ZwtRKK+N2xqU+aWXnse//Je/hUsXLxIqnWVPuCirnSx7jakJ3P/wQ5icm7FttduLykxLMkWIrTIuQmzQRdZfRpD1CWFDtOsTOLRwCDH3CS1HoxSd7XVc2VjFSndLfTKYTJ6HED3TJuyduhNTBnvcQWDsbhH2rpzHG5fOYr3PuBUPga8cldGsNDBBeG/VGtwOCX8Dpja3oXbaU7OYnF7gtgc+Ly8vLy+vT7PC+w7Wn+Tnvi4rl8aa07hziQYWjmMsHD+I6kQDk5OElQxYvrJM+MgQBiUCySZeff1VTM5MY/++RSIDsUdgwkgFQAKUkebZnaiienAeW5tbyFa3EJE3glKkFoJIckLMWg/5y5fQ+ctXsPUXL2Pw8mXCYI/AElsbvSBm6lTtyIhln5LM2kXYKpVDRJM1lPdNoH54Ds07FlE/dYBuP+onFwl1+83V52eBl87jyrf/HK0TU5h//ASGTXU4UWXrXtS5EfbQT6fj+V548Tn883/+3+Gtc28S2gSBwj11FwEGoxHzqo37H/kc5g7uI+xJmrJtFlF1H/JShfhHaA0yRKUB0t4GSkNeJ32nWtNYJHgJu9T7OettY2uDELd6Fb1hjtmJacxPLWCWEHtk/xFM1ts8dmTjEq5truDs8jm8cfkCOlmOSrmFfdOLOLp4GHccOMrlIRyYPYD98/sxMTWNtY1N9Add60FcqU7gwMETPKtaR97o2r28vLy8vLw+DSr93UdmlsJSaVYoJZBqNpsEvhhJtYIzDz2A+tQENOTKKM3x4nPP4flnnsWw3zcrHVkE7Ykp/MIv/HU88cTnEUVlDGV1MhHPGN9opC4gEbBSwsafvInOH7+B8GIfyYiwJLMYw+gQ9UzVivq5DuoR8oWWDdwcHppBvH8KmGsinqnZIM5oVMwKqGpbO9MYNKU8G6I0yJFvbKG3tonB+VX0nn4J6F7FxP2EwNOa3SLjqYYY2vGq9pT4V+m5TmJLVfs+9fQP8K//9W/h3LmzhL+xRYyHD4l2mlatNTGH+x96EPNHFjAgSGaoIoqZ9uq8WfaGI3WEKSEKcyRhB5urbzCda9aG79DCEdx34m7LJ/X+7awto7u1itX+NsoTk1iYOsDjyjx+5NKjs2Z9LF25gPOXL2J9MOB9a2NuYoZQOI2GhrFhGhXSLisf2jRvl1Yu4ZW3Xsb2oIMBEpy5/4u454GfYrgKz/vj1+7l5eXl5eX16dAO8IkNIkJCg8CnThatyUncTeArVQUaATSzwyjP8dIzz+GFp57CqD9AWAqQ5yNUa3V87atfx1e/+jOo1WpmPXLVsZkx1FBVjHRRL0T2yirW//AV9H94BZV1Hqtut9wnW5sGOXbcx8QQfLSUFW0UhRhWQwSalaOeIJNlr0moqcRWnTy0jgclhOkI2UYXw57a7tHx/MH+KmYfOoL63TMYTgx5ni6SjPEOIwwIfCWSpqpKr5WDn0A9evM+/viP/xD/9t/+NtbXVs2yZ7uZxCGXKeGu1m7h4YcfxuLBAwSpIYEvRimZRVhdZCRVUSHDKw+GKCcphukyOhvnEGqGjyzH/tn9+Ozp+xExHwRy2ytX1SUXZV5jlRAXDBmHnU/2REYWjpCPBjh74U2sr6/jwMJRtFoTiDVANEMIGo2CCbXqtbu5vYELV5Zw8epl9IcDplnD3Uzh0S/9Amb2ndaVWs22l5eXl5eX16dTpV97lMCH0qw++NW4jHqjbuPczR1YxKn778VQnRKMfwLVoqLUz/DaCy/ixWeeQa/TIcTQk9AXBSEefuhRfP0bP4sDBw/JS+RmVjwbliQwpEOEBKWNAFtPX0Lnu5cxeHUT0XIXZQ27wjhyJkRj58keZk0DDWAEkAQ/AoyB5NiKKF9Bl4BRjKNqzlJC33kefWIC9XsXUb53FtGEpl/LDM4k4Z0bqNn1Kla7QyOqsTSOXYkXe/XKFfzBf/x3+MM//H10ea0hAVDz/9p5GU5xzO4/iLs/ex9m5ptMVolnqQFWjbuAPKwyH1yFqTpbJJGsievYWn+DyeF1MzmNSgMnDx/HAc2GoWskFOZbm8jookoFSbvNPI6ZPF2o9jvelHLVszMtURiR7dSxg+niMs8HNh+xqtFX11dxZWsFq50tArDm7CDslas4fe8juOOuLzIP6urMa2n08vLy8vLy+nQqvPdA9clSGNQFfPVKFXHsesvOHVpEa3aWgKFWboQ9wdhQHSgCzMxNozk5geXVFXQ6XfMTjL311ht49dWXUSGozC3MISTwCCWC4YAAp0GPSRYitHKA6FAD1XvmUD45j3A2wSggpAz6QEpoywhWQ0LOMDAr30jVv6pEHmncPcIcAc+wjWnK1BGhwhQulBHdP4PKN46i9rMn0PriAcQn6kCNABSkPC3BjvEEikPHygJm8OT+jTcQRNavFc88/UP81m/99/jL73wbWZ4SaB3sCTlzHRtFOHzsGD7z0MNoT0/aVG0pYTZI5hBXFhmqTseY1eFE+cd8rDGdmjPXzZubErBruPv0vVicWUCoKl+GUTrjJGJ+q3qXR5bLzAaXNhv4WSk1NmWOMB/MAsr8HaY9xruNztY6lteu4OyVC3j9ynmc21zBVtpx0M2jdD+TpMx7uIj2BPM+1ny+ilxxWhK8vLy8vLy8PmUq/dojM0sEmVn1EJ1qNM1alCYBTj/4GUztX3TVqkSCgHClqboEdrITRQSNtStX8ewPn8bS+fM23606YgzzoQ3e/OhjT+BnfuabmJud4zGOJoLcwdWQzJUGjIPrIaFuRNgZbuZIL/UwfH0Ng3OrGG70kW1nGPUJWIPc4hCMhOrEkZQQ1Xm2ehnJTAM41EZ4QG38yhiVld6cdKO0urRroGWzLpJ4lJJc3Gg1o/RlpPIz0KHn0tIF/Omf/Qn+6I/+IzY21l17Pe1kIFn2cl5/tdHAHXfeaU6zgAj2hkGFsDdl06blBnu8OlU3cyskpFaTGPVyhuXLLyDrXeS5VZV7FPec+gzKAjvmAzkXWThkOnME2RC9PvO0WmEaCIM6P5Oh8fYKCQCl9bWrWL56ydrmbXS2sNXvop9lPLMOsIPsPgrsyK2mYamMxYNncO+DX0a9Nc8wAmHGySgtL7y8vLy8vLw+NTLgC0rBbL1cQatWMwtW0mrinoc+h3KjRZBROzwCg1GAoIvYMErJRhpeJDSr3BsvvYoXnnoa/e1ts2QNCSv1ah3/4Dd+A/feew/PEiOgE37JgmX4NYYo+6NVbpulkBshobHUT5H31BM1wojxqRpXKZCBDzHDlAlidDKMabYOA5WcYcbVvTIkCpA0IrQWbloJ2xxDTUDYpIfOG5awtrKMb//FH+PP//xPcf78OYNbDbvizqrj7SDs278fp+69lzA8b+0HNcZdKagjqkwjTAh7oyoygz0CJQEyUE9ljVFIwE17V9HZPE/i7CBmQs7ccR+O7DsCDc2ibFBbROWzqpkj+vW627zsHNV6y/LHXZnySGnhMUodk/fKuVfw4isv8ryq1y4hiSuoRIkNyyIrYBZoeBg6QWQvRT/tMZ1qbVjGkeOfw70P/TRhtW5tFgW3itPLy8vLy8vr06PSrz8yvRQG0Wyr0TBISAlNR0/dg6/97C9gbXMdW91VbPW3MBj1CQniCVn7BsIyAoPQjWCTB7h68RKef/ZZLi8g7XTwmbvuxd//tV9Hu9k0CAnihGBF6CMkypqkGR4EMAKqwmrlOMOtW70ljzOr1vg8JjtoHIaLHSC7qfbs56rFx3MLbNJsgNXVq3jhuWfxp3/6J3j1lZetDZzG2zMgVXjCV86z1Np1HD15AsdPnUFSa5ilTz10EU8hSuZ5fTX6qYOLrk+2NbWYG5DiuhimHQwHmxjlW+Yv62OCCj575rNYnNnHy+EZzFonGiXIcjWgn4Zu2dpcQ63ZQlJtMBz3yxInmrSMIJ4T/F49+yaWrl5Cu9UyV6vUUEkqiHk/rT2i5WOGjNey2enj+Vd+hJXNi8i4r944jPsf/RYak/M2HI+mzLOOKV5eXl5eXl6fGhH4Jpcqlepsq960dmRZluArX/9b+PLXfh7ZKLUJ/K+svYyl9eex3R2gNyDmEByG1p6O2BeWUC6XwTiQZxmunD+P15/7ER45cw++9MhjYiadxgEUYU8DAgcEv0AdDQgv6sE7xjeT1i2sybpq2PJ6GR9RCvH2koWP/xSMB6mStdPdxhtvvI5nn30azz33Q5x98yzKBLYKQWljc4PnF+I50Ks2Kjh49BgO3XES7ZlJ5GHOfGGswzqPmUGprM4ZNZ5BttGMp+gCBLthumWWvJzANxplZsULhzwuCNCotjA7MYsji0fRrKr6V+A2vqChS2/IvO93CdwbqwZsVQJfUmsy38qWPy6P7Eh0ewOEBLWyhqohrFnnFkKxzZNLBTnhdJjaFG1r25t48c0Xsdy5ij4zpVJfxJl7v4KpmcPWwzpJEgNeLy8vLy8vr0+PSr/+6MxSu9WYrSRllNS4DQ38/X/wX+PYifvJEymyfB158jKy+BV0+5qhIcR2L8QgTdCsT6Api1KrirhatkGbNal/98oqcHkZFUOXMZQRQAxUhHAEDRu4OCqTRuis+68gw6jMqjULxNN0YO8shhEAjReKQ0vr0MB/WZqi1+tgZfUKXn3tFTz11A/x4ksvYXtzE3GQYP++I/jaV7+FrW4X//rf/Bb6BLZyPcbMwjyOn7kTM/P7XKeVkTqA8DRRHSFBLwhneBJNYTbAaNgjLG9imG0AWQelYd86qgjJhHCVsIJWYwKz0/OYoWuUa4hGgjMll5EajFrKeaxspxm6W1fR21ojBOrCCHNxhelqo1zTfLx2oS684slzJkyIKmshAY/bWZYjTQXpA96zDtY317GysYytrIeU1zMYlTG9cBTHTz2MVnsf6vW6Bz4vLy8vL69PoUq/+aVDS/VGZTYUcGQaSPkAfuM3/zEmZ4+ilKoa8CKG1ZcQ1NcRVacQJC2CDoFDM9NquBCNnVLqcFtVlUSbNEJ+tYP8yrpri8d/e6UqWIGN5Kx7BCYBBgFE1i+rsrRqXx3J+AK1hyO4yWJlkFMcLQmS5C8nSCHcEXI09Vun08HVq1dw8eIFXLhwFhe4PH/uHNbW15EOcsRxGQcWD+Hhz34RD3zmCexbPIyl1cv4v/yz/x3ScAOHjx1gHswgsqpaYpSGdCHoBfEs/aatvV2GHuFujde8RcAaYEjIK42teYKwJEww0WxjdmIGU60pAt8koihxaVaYXBZBXpP1wlU+6jq5qSvJe9hau4y8v23AOLQq9Bi19hQq9aadv5CqxLudLV7vJQyyPu/ZAGkmWCfoCvbyProDDRDN8/E8OeExGzbRnjqCQ8fvRHt6ATWmTb2rNcOKr9L18vLy8vL6dKn0X3zj1BI/8LMa8niYlXDHifvxt/7Of0awWAR6PQzDF5BXz6EyNY+wNksSEZQRCEYa0Y3oMuohGywRTDYJP0STfg3ZOtmoVyKe7AEHHWKsdi1MuEpbQyCL16yBBDy1PUMY4uzFyzh7/gJq1RpqtapVXe7IkpGj0+1ga2sLGxubWF1dIfhcxdLSEjY3182yN0gH7txMe0Jom58/gEc+93k8+MAjmJ86yB1Vq6YeRX18//k/wZXOWxglqrZmGka8iiABkgaCygRGmiItY3zpJgHZtcsLSoRdpkODU4cE2GpSw2R7Gguzi1xOoBpVHNgpCUyHDRGjylimS51eypUqz+EqhQW5uqbu1hoG2yuMM7djc/VOISw2J+e4qBDaxvFxkRO6N7ub+P4Pvod+xnvGfzn/Wa/qEp2sqUyZtZVUR5Kwivl992Jh/72oT0yjUqszDZWd9nsOrL28vLy8vLw+LSr9l988uUTImFV7r2Ee4KFHvoJv/cL/BEHcxqi3jlHtexg1r6AyeRqliH7W2VVgIoIaot9bQn/zdUTZNqJhFXm3CXTrXC+b8e9a7fUQVHCbEGL8OI7VSdABdAhE/+xf/it873t/hUiWJwKgrICCnCKm0rCELM/IWznhKbWxAgUtRY9TWc7EOY1aGyfvuBtn7vws7rrzfszPHOauiNesalcuGdcw6eOlcz/Am0vPI2XiNdRKGE/RNbg3sFkwhjnBVpA37NMJ0WRpK6FarmCyOWHz3k7T1atNRCWNpaeYHbQp0YKvMd6ilA+xvb5qPXHL1TL5NkSejZAStAf9bYSjAfNQvaQDxhBZFXiL4F2KZSVUDIyP16h1We+uXL1McE0JfSkGdN1+F1vbW+gIerPM5UVpgFJYwx2nPo9DdzyMEmEzSWKb5aOAPWWbl5eXl5eX16dH4eOna08Go2rdVa0OcdeZx3D86H0kCbUHWwHK5xHUQkSVWfJCIhQTXohczOWDDWTpMsJSiiCvYNRtIEhrID4Qdkg4hBXjB3KPGbmMJgRtzt/wxwIInGSFYjroR/bBS6++iP/x3/0uobIvZrK2eDkhUO3SBoS7wSBHKggTzBC+NCSMBki2aeD0j9BmyWSc95x5EH/v7/5nOHXyflSrUwQ3npTXqCpOJUCgoyFoLi2/hbUeIYzbQSlBEsU8ZwdpfwUjVd+qp+2IsMf4NZfvRH0Sh+cO4+SRkziyeBjT7WlU4opdjRuCpkAzd83KD7tWJizQ9TJjep01Qt42BnRaDnlNriuL8kjhlETmOo9NqjXeJ4Ik9xTxKp6IsKZhdaaabcw0ZzHfnsfC1D7sm1nAbHvOhmfpDjrWDnGYMlWjELMLh1Aq1wyImSGWB5LdD4Epl8JVbbo9Xl5eXl5eXrejwsdOTTxZQrluQ4UkZTzwmS9i38JR5BnBI7xA4FtDVG8jTCYZXOhRSOvEkYjQlw1sOi/zNcgZOojgmgMqBz52dGlIP8GFpgXjJsFjpO6r9GdAbsuyxhhIfK9dOo8ttYmrVMlHIdMQAzbwcoRAnQu4HdCF3I4rZSS1KirNOhqTLbRnpzGzbwELhw/gjlOnMDu1gClC0GRr2uBRyTLkFNjJshXluLJxCW9dfR39YZc5o7RomrIuAazDkAMmMYcGqG7XWgZTxw4exwm6xZk5VMtVRKp21dh+e1RY4KyTxRioZCa1Te4JA+aVqmEJs8o3wbRg0kkhdJj91S2yNoCxAaXiskiQDwdYW19Ct7dObksZPWGdS1UbR7wOVYdPTE9iwOta31gzopM1V+0BU0LkoD9geOU/80SWUXM8d5GMYunl5eXl5eV1W6r0X/3syaUA0ayqNudnD+NXf/l/jrlZAh+2gfpzGNbWUZ48TOia5Hdflj0dpt68hiBkB7q8g97meeT9JcQjgkaaYNSrA4MaaYRAps4cBKHin9GWbEcEJCIPYW4MOyQMDdWiUf5KzRqiuTaGZKirl1fw1PefwcXzFwxmHEA64JElT9uq7o1CXgmBSAAo61sQheY/1Nhz330OVdTxpcd/GkePnka10iScRtAMFGsbV3Fh5SyW+1exmW/aVGzqwSIrm+bHlVUuicrW8WJBvWxVZVtujKtsCVeyFCo944Gcd8COx+cCJ67JR9doMEfgE5Cl/R6y7hbzrTeOQ0dYBlNjpOPmUJCsI5kWDcsiUIsIweq4kXPfuSsX8OprLzJEjnJcRoXwKctklMiCyFtAtu7yfFe3VrDdI8COCI2VacwevoswP41yUkOz1rReutZTt5ww73bbSioNxRV5eXl5eXl53X4qPfmNM0tkktksG+LRh76Kb3791xCWEgzDdQzbT2FUK6E6cZpsRohT+y/9E4URTEqavWEkMCEO5F0CzGUMupcwGnRtTL8wrQBZjFEacEkIywkSw4QAoapbgpBgMZC1j0BjRj76hUP0gz4wFSKZbSGsTHBHDdubPTzz1LO4cO4CwxUt54RPDpDsL+FNzFUgk9I1GmR45UfP4/KrbzE92heg0ZzExPQcGvU29w9xdeUSuqVNnHrgTpTbLbsmzcJRISy2ai1MTExhamoaU+1JJGFsaRd3Wl4Ieu2MArvxyZmhbqUAUy15gWprqOro/jYygleeEY4FqxaC4TWzhyXe/vA83EPaEgy6XNZMHCHyMMIgCLBBUFztbOHy2lX0B33u53ncae18sraqDWFgeV0y+MzB+1GqojmxH/WpgwjLbRtDsdVootlsotFoEPjKBsuFLE4vLy8vLy+v21YEvruXMBzONmoz+Du/+ps4eugMctLMsHwJafNZxO1ZlBtHCGayMBHOZNHSFGaCNA2nImufBmE2qx+BJltH1r+KQW+Zm12bJiwYxoQ9QiLhDwOCI5cOGh0OBVofMQwha0ioHFYJRPVN5NUR4tockvos4aWB7e0M3//eD3CR0Kc2gtZOcEwjrkLSoZLilJFNoHPlzQt46annUMoYL93a1jq6acqUAgkhdrI2gSgmSlVG+MLPfBnzBw9jdbWD+cl9WGjPY6I+gXKSqK7Trt8ipwSr4zU65gMXssBJrgpW+4cEX0Ko2hsS8LI+IY/AZwMxK5wLbJCqJoWDLLfx8lKmr1qt2Jh4Aj0bMofxZFmGHvetdDpY2d7GFgEy5YmDQKCnGDV9neBSVlBZBV0aZVfU/RkGCaJyi7C3D/XmPOLyBMKkhnqtQlc1656GZgmtgwzPzDQ5APXy8vLy8vK6nVX6r75251IcV2f/2hf+Bj7/xFcIDzHhgzhUeR1Z8ywq00cIBZMOcIYhwamPtK8pwnIHBUEZpbhKOBBsCE8ERX3kgy2DvjzbIOCp/VuGkPCnwZ1LBMARlwI/ZIQpddSQGwpMMozKXaBO6Iv6jDMm8M0ROveRq5rYWNs26Fu+vMxzKbxk9rEdCfRk7epsbOPFv/oBOqvrjH+Ija0NdJl+9ZQVyagjg6aUK5crSPMUX/7Gl/GVb3wV3V6KWjCFeNQwa6Jm3jA8E9SNT2nWSf4z69kY9BTAanMNilPmAfOKAKeldSxRntlRlAUM0CP8bTF/NrtdwugmOj3NcztEFIUE0giRjU8YWi9kja2XCvIYQa7zhvTnNWhQ5iio8ZgG4ZF3YMj8tuFcCJwh81Vz61YahMgWas1JlLkMeM+iRNW/3BcnNluKAFNDs5iF0tLn5eXl5eXl9WlQ6b/42qmlB+97YvZnf+Y/sUn6M9VVhl0M688D7R6qE8e4rWpAwoyqY7Mu8t6qtaVTh1MNCEwi5P8KuUM9bOUpax/BgVA0zLeRp5uEnlVkAw1p0iMQqb2eepcSEAkv6ozAwGbhE6QgzDGMCUw2H63a2bVQmTyEuDLLcBWsXF3Fd//ye4S/TaZBcRCjBJNmkpIti9jY7+G5p5/C+sXLjG6E7e0OOn3C3hhkNGSMwjWaDvg0jMkddx7Df/Kbv4Z6s4Z0O+a1TjA+xsv0ONKjG8Od2SZleRtXLysnRoTaPO2j3yOsDnidhDONhSf4DMwiSMfAmpqtSwBc2+5idWsLm2kX/dxm5nWWVF3EGNi0qnaOksYmZGrolM8aM0/t9OrIkzbD1+kq3McwBPZSSFQmKKq6tlapoF6tE+5qvJUJYS9BXI5QrsSoJJG1T4x0DwmQykNdIk/r5eXl5eXl9SlR+Pf+5tef/MZP/2J9qjZLEBHEqLPDGrLaBYT1OsFAvXOFN/wnSlIQ/rPx5QRDIraReoYK5ARoikIdMQQlAgiCRFxHVG6bK0V17ovtPLl6qBJsRgKqgLgTDTCKUgwDAp+dh47RZ6UywkobYVTlOQICTFXN3bB0dQka87g8rODAzFHsmzyMZm0KFQLMWy89j/OvviSkRJegJ8uZIEa8p3hN3EgSxiVo5LVtd7dw+p47MDnbEpNilJUZlmkdH+H+OuQyeONSHVmGuSx5W+hsLaO/TRgeaGo15YVAz4Gt7IE9QvJGv4sL66t4a2UZS4RQWfc0k8eoFPOaq8yLGkpxjTBHgC4JmpmPzM8SodumoWP+leI2V6cQlmdRMusr81QWVt0eXZ9InPkUas5i5rXNiFLiPbELUNp1Dbz59ItCgWNksFeMXah9e5374+Xl5eXl5XW7qnT11f+wVOu1ZoNNYgA/7LLYheE68sbrSGYbiKoEvsKyNP7wa/qwLCVA9TcRqF2fzFaiAlnaVMUYETLoBCklbcvqpP2yEpody1V5DnPGQVBU5wVV+2qCf+uFSxmc8a8GBC5V1St1muBCIMoFnhoEOcPTTz+Fsy+exYGpEzh55CFUkgkmIcczz/4p/j//5v+G7sYVDBjv+vY24xWgXSvBjTplVBLB1hApz//X/8638IWvPMK0hMg6dQRpw8IJcIu2edab2HrZqnq7g6GqbHNNk6a8EHWpcwWvl+lUnBr4WO3u1jo9bKU8jnFpLgzlmqqXh0HVQDiMmswznY9gx2hsOjmRJ9MuA6Osk5pqzno2Cwa1VCxqW6gDKLNyUoK3iBCnAas1XZqqagsLntblV626dnu1mmYxqZmfwlwv3XcXu5eXl5eXl9ftqFJ67rtL6RXMBj3CgKxsBIiAkILyCoZNgluV0JMQLmQkigg6wYAwQWCDphcjSKVqn+bgxZhPMCOwM+DR8B5lG0pE1iqDwXH1pMKahZAxjQyiCDVjcNE/CyLIsvZkBCAlwKpVtU8AFGB7cwtXXruEifgIGvEhAmEZy6tv4H/4F/8EZ994jmnKCHubGBCybiQDvnrD2rDJKtYfZrjvobvwt3/jFxGXNah0Beg0mR9qZ6ghWnIbFFnt8uRIvUyjmzvXoJZxCPkyJrmbD7DV6+Lq5ho2CIVpzmN57daKL1AVuSx3BKyYgBcL9FQdW6ZLCKe8TsYlsBRkWu9lnkHtBpWtuznkcmMvogn0BG0F1BUQV4CgqpgNBrlf7fYEfKrWbjSa4zZ8is2F3ZGd08vLy8vLy+t2VSl96i+X0K3ODkcxQaUj2xsqpQqCrGvVqnlAABDoJfzkJznCCl2Z6GLbhL5S38BvmG2TCjKygeDEWZ6EDUI6VSfKMiXAMasfgUNObdFcezQHfgI5E+HEHUenRIwYq5EO95cysZeLM0/Qv8S0dZuIgya63VX8m3/zf8IPn/4jwp9msEix1e0y8I1xRXG2CToVQpFgktyKuSMz+E//81/FxFyVpyPwbtWRb3IfoXHQ71kbPQ3A7Kx5AlJdh8bDA3qMYKO/jfWu3BY6DJsy3iHhTrmhKm7Ba0DIG8UtuhrToGpqTe22e80707HxGoRf6rSx2zFEVyM4dnmlWGVFVdVxAXoCOTlZ8LQsrHaCPXX+kHTtgsFKtUJXRbVWc72CdW+U13tkWzfOQi8vLy8vL6/bQKXBn//lUlqqzb62vIrzq+fJViUcmj+MQ80Wqpp9gR/6YdHWjgCi6crMghcSNMgqYY1QUkkJCRuMbp2uTxwZg5uhwhgeBCyCGS5s2jKCBYIKd6i9GrdtnyxbAhgueV5Z8RSTNR0U5Qn2FJ3G8SPsZWsBBldaiMMGgmiIP/6j38a/+91/juFo0+Btbb3LaGTduzGtKA0af65CSNLYetkwQGWigr/zD34Rp+47hFwdQTpVbF5gfN0BQp43HFsZlQ8a9Djlcb18hNXNdXNbaQ8DplqgLCQMCLThSJbOGgG5xXxTG8YKryPSBVo6dod4EfRRulTmgzjNeulyJRDgmoXUgZtBr5yykU6gJ6dhVQR6hdsLfKoidse6/CgAUa6wBNp98fLy8vLy8vpUqTT49veWzm11Z//4pRexnguQhmiHNfzUqTNYbDbMkqSma7IkCROKpZgh5w4xSxgOEcSEvqSPINniskMCIfZEKWGG0KTjdZBpDDk6E6FGkanatvjneqQSPFQVnFS5HY+PdcCpMeWCEf23QvQuZQiyacS1GC+89AP8m//nP8X68lsICYYb21vYHmigaKX5xyXoEeg0CbZlzcpB5hpqPMEE+Lm/8zU88qXP2IFBlqC/2sf28gbClPA2jAwh1dlitb+NjW4XW50uBnkfmYCY15SXylxWCU9VhAS9UlQh6Anyyky/Ole4FOm6RmOYdukMmHamhTAYC8QIYQldnAjK1Is2MiNnLksdHVPMvGNWM/3xeGgVOUGfnCBO1xjaeInunhWwJwkq91r0tLzeuufl5eXl5eV1+6vU//YPlt5aX53945dfwLaseOSB5jDAF06exuGpGQyHBDPxAneoWlLWNkGc2aRs6BBCgqjP2p1xEfXNlcqaA7fDJSEwykhOGiJYAw4zEOMQVhh6MC4bIFjxMh5V8ZIYEcaEpHKNARivAo5hStultIreBSIjoa9SreHy6ln89//D/xHn33pJOGWdQNa31tEfpgQoVdfqRNdK4CMgEvDF5DwNCSMQkzXzi19/Aj/9C59nGpRaXnMWYmOpQ+jroddNsbK5gZXuNjoadsXygicIQi7Vjk+Q1yastQljFWRBGWkQMd+Yf4JnnVtwqZhlTTPIIuQRetV+Lg5Dg7xyWQDnrHVJmeCXlBmvgG+IzIBPVbO5O47XGGuO3UTz7Lp2ewK5wmL3dhCnfCj271338vLy8vLy+vSotP3tHy4NRsPZ586+jnNrq2ZtOzQ1izP7DqJOKBHcaXBfDYpcSokpmaxsRJyIoBL9/9v7z2jNsju9D3tOfvN7861c1dU5oREGGZOIGcwMJzFomCwG25LoZSqQopq2teRlf5Jsy/byFy2T1FoWR7IscTGJMmXOcMjBBGIwQCM00AkdqivfqrpVN7/xRD/PPu9bdbvRCd0ooNHz/93a96R99tnn3F6rf+u/E88dih7JFVzkzvUvozxojdwghZ9kQGOMMhnBjymDskaXcyYZzhXVx08DO+qBHl6gUagqWwIikeKefhUhsp0S6U2KTdXBpBjgn/zTv4env/m7CAMJZYDRKMVwrP6ItWDOAmqsNZF4zaRGUbSFXod51KQr0cyQVhk+8umP4Nf+0s8jaiXMrn6JPsbDCM986xXc2tpxwlU3P6vvXQA3zYyieBpl63cpWfU0KU4G9X51Ldz76snu6axDLWWK3lH0KGnqQzeP0M2bY7U/nxBZ+fW9lNQ0WxcjYZyXVQveXPJM3gzDMAzDEF76pW9uUq5WqWOumVLBuk4Qo8UdCZNkxU+B6e4E6WAK2g60XFoosWgECFqxS2USuOGi9fQlTE5MJFuUDg1w8HNUAQWwycI6LLdVADGFTFFCDQyh7LkkkZI8Ss9cxI/3q7ySUkXZK4YJxjdyhGnkmld//6nfxG/+1j9CWeyxLN7C2/YORphkfCO/ROjKqKkVqdZIoQmJO+0m60qhdcKXIy1S3PvY/fiL/86vorPYcSNzVSHNJ3ju3DU899wFvlfCvDETBStapjn2UUZaa1iSqihc/UzNMyhJDWbGeVjO5v3mJHNKErx5U6ySZO+w6M0lTkj4Xs9huaufo3yzE4ZhGIZh/JGGGsFfFLgm7WApSrBI2WtIuMoCIcUloOOlN/aR3RohzANEYQth3KGGNaCBueObIwyv7iHb2Ed5awx/RIHLNdjCRxZWyCg9GqXqlR342SKqg2XkmwvIr3N/aw3V8Ai8bIVi1HECpYmMXSOpW5835L2qpqSL5WQBplsV/EkLEa9fv/YqnvrKb7uVPGZKJR91q2YouqZ7nBzNxEd5bmsRz4chJdKJkjLUSYMjhvsjTCcTXpJuSuJYL2+KE6eWcfzkCnMpcsfSWYanOfSCRe53kFcNFBRHXZewum/rmmvr6JsETjLX6XTQ7/extLSE1dVVrK2tue3Kyoo71+v13HQpr5e+w8L4+jS/NsdkzzAMwzCMOX5GRyh9KQolRZG4WURL04xo/rd0d4xskKMdtyggbfhJA7QWeM0mgnYXYXuBwqGlyGr5G1zZx+TqANXNFOGgQqTueyyx8AqXJElhmcAfNFHdiJFfCTG9Qjm8Sak6SCh/Debn1gnfTNAUdqRhZbuUwXGgIR3IshRf/sq/wK1bFxEokjbLnbs1aylbqj9/nCxJhChATsCUjXUIfK0yIcGs73QZiO4ZDYaYjLVecMbTuld18RAnHs6ePY5uT6JIE64mSNM9VOVANWKdeVrP4fO0ekeEGElYS54ETiI3l7x5kuQtLy9jYWHBXdcEyBK9ueTN6/VWHI74HZY+wzAMwzAM4WsyZLfg/u3+ZnVvMylENskxOBjDp7BUsSYF5rVJhpJCVAyH8IZjBOMcVBMkzRaiZgd+0EA+Lil/Y0wuURYvpSgpf/6QiZJWLzJGcdMkzxTAQLMUD0IUmzHFL0J2rYFiJwamobyNAhXCy1solGefIlVI1CpcvvoSnn/xG5SrO7Inior1U787vkCLgtrr9JifZfHd9E61Gnn1KFied/0CHfOrlNw0w3h0gDzb520TnqEIqz2Y0tnvtXD61CqCQCOAKYTlLvLpdX7IEUJmUlN3zLLjKEaLUtzl8+fRPMmdonlzyVtcXHxDyZtH62p5m9fvzTHJMwzDMAzjrdD0dfQuqlxJmaI4qL+ZSwXlbmeMeMpcRd1Mmo1GlLwRJW/ME2OU6QTFZMDzTMMBgrJEg+LSbHcQdbR6BCVtXGC6OcH48hjTyyOKHe8d5Czf54MD5D6fzW1QxAhGFMutENkGMLlGndqKKJghE2XwVgQvbcAvFW2rcO7yCxikI4XTeKRImLZ8GTfIokQzaaBDAVUUbz5IQygapmMJlk7XAihq4dOo1+lkjJzvl2VapeMmPU9zDKpsj/dWOHFiDWsrizzlU/QyFOkO96csM3LRvFang95CDwsrC1heW3KSt76+7rbLFL95NM+NwI01srZe9myOCZxhGIZhGN9Pgv/D/+yvPelVvgbk0mdq6dHkwuUoR7k1gZ9VqEqmjCJVFG5qEdcsyl+aiUXxOvmJrlU5Rc6r+6tpBC8oMn4U1ZE0aRglLx0VlMNcs7TwcgyEGpmrAu80w2pEMNIQ+YiSxXoUA14dNd0ExgHFVOvxPvX0F3H1+qXb9zhY/1xNurytTemsI3slpmnqRta6ZdqIzrebrdld9d3uuainVimQ4qOfeBCLKwmqgpKap5ReXdEP3LQpWplia3vbrcChF/CCJnqLR9DuL6Lb76LPbb+n1Een26UEtt2KFvOpUzx9I0XzXJ3qmrj44utkzzXXmgAahmEYhvEe8IrfeGHTj7zVPMqQR5Q6SlNchJjcGiG7OaJgSXHeGueJM8rAgx9HqCh8lS+piZwEKpMbeqH54yhQ5WTiRvfG612gKUdTZE7yqKlO1PBb/w4qCp8zwpiySZmUjhVb+P/84/8nnnvxedeMqvvmZBQwLR+mSJtQM/XO3i7yQk3Itda1KWvthh7K+5xwqbFaGwqfhvnGU/wv/r1fwekHehQ+1ldRRWXQAAxKqhewzv4iXjm3iXMvXaT08f2SVZx++JNYWDuNKOmgkTTR4LuHlF5P8/lJ7uqnmL8ZhmEYhvED5Y7NUUJcvzGNSM08ZCNFyt7aTOaaVUfoatTXLZ+kyIcTFKMx8sEBssmoFj3iUwSjOEEYxLM8UydlqoBP4ZpSwl65tYlvnH8Vz125gptZTt+KWSvloPzFBxj5lzHJdiijM1E7hPrBqbl2jkTPzVnHRyhapuhjEsf1RXezPgGTewnNr5eh2VIfvLopuKQQFqxzyuuDaYkbWyOcO7+Jp7/1KjY2hqx75CKdmo+w3+1jaWEJC32Nsm0iYTmRpq7hMwOWozEYJnuGYRiGYfygUdiJvylOikBRarTiRDGhJE2K2cU3R5o2l745mn+vno2OKSuYMlSTCSVwwjMUL5ZZT5WifoI8mtajW12czvNxbmMDX371RXzzxhV87eKrePrCRYyylPcVvD5G0bqGUXgFk1QjYzWq+PU1kFTN6s1tnuf184jeRwMptD6tg8+7vY4tb6lXEKnQW1xCo7GEwUGEzc0Cr54b4oXnh/jW0wf4NtMLL+zi0qUt7O3vImPRBZpYXD6G/uIa4rjF1HCRPVqeK1e4V2Yy4TMMwzAM4weNZsmj6KhRlD9qHqWjFDlNTAM55rbyvSKxoUdp+uF5QpbDz9VEq/6A6u9HoWTxoSJf3CoVVYm90QHGZY5p5GNKMRuNJygrSqEmbo72UMU3kZbMM52ydjNZexM0CXQq4eOPJLCRNNCIZtE9B8+rPhXrwx/FILVyRqO5iIuXh/jm05t47tkBXn0lx8a1CrsHHqaFmqojVEGM0mtQ6vroLZ/F6pH7WM8EZcnriha6voYB9/lBDzFzT8MwDMMwjB8YdQhK8/DR0BTdKhU1mx2/nZvwzttKKMdR0on5vppDNeWL+6FAVpMU1Xjqon0Vpc4NuG1EvFoPldAI2NNHjuJMbxErfojVRoKz6+tohpQrf4iqsQkvmCDLfORuibfD8+i9FgmeBlTkudbwhRsJq+jePPqnc2qxnr+jIozSx5B52gsruL49pnxGSKsIeeijVB2iLop4BVVyDEHzDKLWvWj07kOjewLjPMZgNMVkOqYw53XBb/cBDcMwDMMwfgD4amOUA7kRur50jxrVCBHEWjHicATtu8VqfmbuNkqH79C+pE9oqpdqmiMfTeApuqfntBKgHTk59CopV46j3R5+4v5H8Pn7H8VPP/YYHlw/4lbVKIMByvgWokYb45GHrNBqGmo4/u56iarU6NwMBbdhFKHV6tRTn8wkzMmpQ+9P7+V5XTp28hgW1pdQMG/hRSj8Hm3xKPzGKSd4QfNeeNwv4iMUwSWkfhuDFDig7B0MBxiNDyik6tvHk9Wb6ahhGIZhGMYPDl/NjyWT+5lZkNfyEa83UXUC5HSkwkXFAmYO3cCKOneNpG4uezOXIvXR7fn8pHeUKpUflZ7CiizXR9BroArrvPV6tlpDo6IDhjjSaWMlihHzsheMKHvXKV5A2FjD1s4Q00mqyuthb0iW50inU9dfr9duI2aZ7kms+OG7PNfkWlHsMiwfW8Wx+85S5kJoBRKETUTNkxTg03z2GuW1y5OagJoVYUES4rIokKcp6zPCaHiA4UB1m6LIFOU7rL+GYRiGYRg/HFyEr9KMJRkFLI8QliElpkLcidE+0kOy2kLV9pHFObKAcqOmXmdNdVRMunQ4yZMU13KxLfWP47H6xmklD0URNe2L+swFGsHa0Rx8kj3fTajs89kVt86T9AzdqMpF26iSPQTNHsWxia0btyhUvM9nRkUm34DJZOJWreh2uogoji6XqsSkOvqqO5NqmrKecW8Bpx98CEmLEqrBJF4LQULJC7p8JuvkpFelqL53kiKVKHPkWeoEczqeIJ2oKblEzuzuuYZhGIZhGD9EfL/I4Utw0gDelNKVhU763OTHiY9otYH2yS6SYxSg1RDoeygSRcRqm/FLSs/Mu5x70agkcEpuShNnVSUFqk5uTd2oRNjVXH3SLYpT4blFfbU8rRIzqS24lqxQ0b1Nd0/UWsRgMMGl8xssX5M5M//rlEp99DQXn7bdTseNlnWra/Dabck7lKixaPR6OPvIh9Be7FE2MwRVhDhYZf2WKXtRXTBRmfOk6V80gXIcJ0gaTSRJA1EYuWZjvhE0xZ+ey3+GYRiGYRg/VPx0ax8YUnKygIkSRvErKF9aFaOktGnS4zLyEPQpN2tNNI910TrRdU2+4Lks8TANS+Tq/1cbn5OrgLs+xS1kOVERMGn0akW9ovi1EgTdhmsuVhMxcmqb2lBziiJFT7Lo+hRSDqtoF3l8C2GzBT/pYPPKTdy4uj0brsF7FLI7hJM733eTKweUstuouFmqDyvN6ofW8gIe+eiHsLq+zKJyVoX3RCvwklXWdBYZJJI8lTuf50/LonW0hFqvj8XFJbdWbn+xj3a3g7jRgE/xq+VwVoBhGIZhGMYPCT8bjDDZ2Ue6O0Q5KSlpFC4KWikBm1BamHxF/2hnUizX565DAVyN0DjRQ/PEApL1NtCLUDY9F4krKE4lZa1u5qUoyZqYXOCuQXFc7KCKeZXnPD6vvsBnMLekygsUMmQZPusUbgFxhri5ynwRvvblryKbZPWkyKqPe407SLLc0m4sxx3rGQq3EY07lkiqWVqyuXjsCO5/4gl0KX1a682N+qXoFc11FEGTpeesEd+DZSmap9U7JHlaC3d5edmtjevS6qpLyyur6C8soq0+g3Hs6mIYhmEYhvHDxhv8+pc2KWSruebeoyhFjRhRqwk/1sTBtCJJEqWnUrutxioEBd2spNBpKhVd1kALT36GKqXsTXLk44xSlvI4h9xNuqVBG36T0rTSRtAOKVwFwpLnprxbS5NRtkpWpGyw7GhMMZuiim6ibJ9DsNhAo/8wLj5/Gb/+//jb2L+x7aZw0RTP2tZPeBPUpjrruKfZ9jQKOel2cOLsaayfOM73bbjzuc+y4lV48VHm7ehG/lAsJXth4qJ6kj2lVqvl5E9Sp4ifkj9PGpxC0fP9WkZN+QzDMAzD+GHjjf/BNzfDqlpNhyOUbmQpKCsBQkpf0E7curguWibBouQ52YtocfTB0ssoghIqipukb9Z3z9NqHRTIktLn5TkVi7dThoIGjTHWiF1FzioEOWVxrD52lD2aURV7KOMUZThiJQbwmldR9m6huXwGk4ME//DX/wm+9Xtfgl/ouZELDEpJnfO9GSxYEzCrnhLZhdVlHL3nFLrLS+6ZKqQIYhSNBfjJSda96yaHLn3Wg68d8jnteWRvcRHdbtdF8CSAfiDB4/NdVFI1qTlcHRM+wzAMwzB+2Hjp33960yuK1WxE4asK+g91RQMxdDWIEGggQjNG2IjhR5Q1eo2TPEWwKH5lqKG08io1+PKa7qcwqX+dpmWR8uicIoL1Emc+z1OQKFpBSpmcKrJHOWRZXqRBHikQjSh/V5ElF5EGCXZ3K/zhF7+Gb375W0Ca8tFqnKUcugcyuVKJK//2Kbf1KHOtXgdLR5axeGQN7T7FLgyQV7mrYxWsUkSXaHZtFEgop1Fdlt6H79iMYzf4Q824i0vL6FD41EdPg0F0v2EYhmEYxvsdb++//cpmlQ9XB8U2ht4Qw3IKryzR9BvoeYtooA03/54XIYxDhM2EghRTpCh5aq9Vn76A4kRLktgp8YhbSphCZESCOJ/EWYMyAplazmu5RgNT8sKJay7W2rMV5a8Id1F1z+PFC0/hG0+dw4WXr2N/e4gw5318nDSrjjqqhx2h6LlWW9bDZxlhzLomCXr9LhbWF9BfWuG5FuVOkURKKpXO8xKEYY8Se4QV7bAc1Vpyqq2rCiIKbqfdQZ+SKOFTarZb9GB9D9XCPdowDMMwDON9jfedv/ffbe5n26u75U1MvJGL8GkFC82Jt5D3cJxCtBSsoZG3nMC5qBrlzI8DBEnEFMCjADlD4r9Kw3Odkd2Jf0nGpHxOpTQFDAtRhE/twiqvjEYIQsmepnJhHVpXkbXPowzb2NqqcPPGDgbb+xgdDJC6ee6m2N0bYndnHyElTkkSFlNGoyRG0mwgaTdd/Sqfkqdeei7qGPC4xfouwg+XWd8266aQpeos2avrqrkCY75fi+X0ektY7C876VNTbkTpdbLHPO7dbr+lYRiGYRjG+xPvn/2d/3iz9IvV1NfI2joK59N6AsqdxKxX9HE2eQAr5TrCQoJWItcIDSmc+u6pbx5lK6Bo+UoRBTCgBKnJVxE/5dSADwePuKupWCSPFfO4pt6ooPApSkc1SzaQdV5E2UrRWnmAYrnI2yhlWYEsm2JC4RsNR3j15Qu4evkGy6r0KPiKMpYsnPtOHEuVx3Mu9KjzJZ20gSDWZMrLyII25TKktzkDZd0kqCoodPPpNZstdHtdLC70KHt9tzRbHMWUS76zczy+i16nPjAMwzAMw3jf4v3Dv/s3NqPQXy3zEpmWIqNbxUmEAjlSv0Ij7eEsHsDJ4B4Kn9aXLZyYOT3SqhiSJFcSE2XIo/D5FCb1kwtibZnPRf+YwWXlLxcmlC/xJ2BZMffjAoU/QdW6gLJ9HtHCGsLmMXXZw+aNm9i6uYXBwT4O9vdYzxy5xpdQBHmXK1LRw/lSa5I8T6tj8Kw7587zWaxGwfMlZQ/hEuvaYQ4KZ5Hzqqqv6VdaaLX76PWXsLi0ih6lT5G9MEoQBJEeNWP2rFnTrmEYhmEYxvsV7x/8V//hZpWmq8XePvrw0Wu1kSUx9vwMk7BAa0Lhqyh8IYWPgifhk+wEZegkrqwkfxIu/ZbCSaF0wlmYG/igAQ6aBFlNvy4FigJSyvi8IsyQNw4wjTKMq32McRleMkB74Qi8sIXzr5zD1cvXkaV8DsukszkxKyWNkjpfffJYJ0qdm+hY07vQ7PK8QkaJdcuvkZBWGVI+3Xx7GrWrfnx+xNt4rl7Lzd2vMv2wiXZnEWtHT+DkmUfQWzxCEU6YJdST3Hspf5104E4YhmEYhmG8L/H+4f/939qspqPVfhyi124jpwQNvQgDSlUWZOhOOnggeATr1XE3urbw6+ZcNe+qH1shoaI0qRlY4qPpVuRiUj/fD/mbAlhm7h4nhZK1QBM0A2MvxYG3haF/A3vZAMN8QKEcU8hYjrrW8a40nVLMGtxrYDwtsbW1jf29AwxHY7BgtJoRFhb6WF1ZYtkBrl+/iUuXr+HazS0cDCa8T9PKAN1ugmPryzh96iiOMm/Id/M8JlBAKYnKI/GTCuYsVyKo/n+t/nGcvvcxnL7nEXQ6qxQ+9QkUrJ3rx8e3cu9eoz2dNQzDMAzDeL/g/cP/45/ZXFrorWqpMIla6nkYUtumlB2tlbGYL+Dh5BEsTZcoNgEyn/Km/nCl7ySvljvZklMf5lHTKYVJbtduaagryhHFa5rV/faCCgfBAW4UN5iuYeTtOolU1G8uSvUKFTzSChncnWQ+Xnp1A19/+mVc2djBcDxFWSiyqAheRelLcOL4McRJjPOvXsT+/giFBoVQXt2avk7MMtdPcLHXwCc+9gg+84nHEbGeuztDbG3vUyYniJIQnW4bq8t9tBqBU7uMzym8EGvH7sWHPvJTWFq7l9WiILr3VmxR/QSdyvJ7uOrefo9DHmgYhmEYhvFDw/uX/8W/tdlKolU1keZVjAnlZkgRyihmzWkXZ6LTOBEcR3vacpGt3EX4UDfpUncKN+VKLToSQEW7XAQsDOB3mxQ+bgcUNEqaVtfYouBdyc9j279Geayjd3nuY/9ggr3dAWUudQMuIgpnv991gzH+8KtP45vffglDeqPnJ67fnEbKqt9ePbcf1aukNEq4dN5X3RSBlIhqHY3axJS3KjM0Ig/333OCQgdc39zBHgVxWmSu6bnZiLG83MOD953BA2fP4Ph6ByElN2X5C8urWF2/B+3+OlqdFXQXltHmtm4aZtl6Bn9q/SM6Mds1DMMwDMP4YeH9/t/9q5sI/NWsCjCl8E2pQZmTKeBUcRpn4rNo5g1EFDz139M6tFQ716RbUf4K3/VqowDWwqdrhQZohBGiTluHmE52cDDdwr63j430Og6wQxFMXeTs2s0RvvH083jl3Ab29qbI8lriVFKrlSAKQ2xv76GoJHCsA92tlr2CcqcYW+Ak0833ItniNeeAzKEYoO8GmejSnQEmEsUyU3Muz6jZ2fdvy1qlUbtVjoDvuUjh/PxnPoKPf/QBRFHOa2PkBa97CavSRdJexImTD+Ds/U+gR/nLKZmFJJOFSTUV8avLNQzDMAzD+OHhfenv/LubWRCv7lNMUkpOVXqI8wSL3jLujR5Er+y75lv1b1M0r2Aev9LkyRQlyZSkSUmSQ7PRerjTkPliD5N4jJ30JnYofIPigCI5hVuOLfCRZim++ew5fOkrz+P69R3kFDrPj1mW4m5qEqbQaTAFy9UADze9Cq/WKiqVm62UwfNupKzCe8x/uzlY+WRbOnKnaqmbX3Wjd5VlnpWb+lhl1++kaKD6CH76k0/g0QdPod+O0ExCxJRZTSZdVJkTzl7/KO576GM4fd9H4cdddS1UUZS+uml73uRtGIZhGIbxw8D74t/+65tTP14dBhXSIEeUe1jJV3E6PovFahVBoUENrpHWSZH2JFpOv+a2pCPuapWMLEqx5x1gM7uFW9V1jPw9FJp6hVki5pco5lUTv//1F/Abv/VlTKa8oMmPlcHJkdM4Jj2p1snD1Ed1fSSYQv0IRS12ylPXy/UxnMuW68cntJ0nPqvS6JD5s2vq4uo8OVKeULSvj4V2CwudBo6u9fHA/cdw9NgSIn6zvGB9wgXce//H8fhHPoew0aM4SkbndZtV0DAMwzAM44eA9z/+3b+xCT9Y1QobahRtoY2T0RmsVOtI0oRCRHEpC6ilsxYjihQ3gT+TPv5otQopWBGk2K5u4XJ2ETvBFuUvQ+CFSMcFdneH2D8YYDDOcDD18JWvPoeN63t8tGSPYkepUhOtBlnomXXpmjevlrvvUibZnYs2SqpqeZvL4TxvfW124KjLek1pKofot54qDj/RvR/NraT61dE/DVYBFnohHn/8HnzmYw9jdalNiVVRIR567KM4++BHETWX4UddJ36GYRiGYRg/TLy//1/+9c3Y91bdiFiESLwWGlXHNes2JDd+hLBsUv5aiLOIohe6ZccSilqMyE29IuFKI8neNi5NLtSy15giq0Kcf3kLz37rFVy4eBO7owmmVCdFvuRxvqemWu7QiTyeqPvuSagke7VOqt/gdysTzzjhkyBKFuuzrxc+eaBW+9CVObXUzXPoivTuzvWaO9e19q+OXEOvquQeprrmrGeJsydX8ce/8GmcPLnEa2MEgY9mdwWdhRM4euIBHD/9CMKk45p5Fa+c10DUR4ZhGIZhGHcX77//r/7GZlB5q86LZlE1t0uZUR80zWMXlB10R120x2200UWXAtONGmgEseYixjgcYdvfwtX0Kvawg1Jz7E0y/N4ffgdfeuo7GA7GLLNe/cL10ZOo1Q/80UaRvyLFvafX8Kd+9fM4ukpFrlIUmspFg0nCBMfveRQPPfY59BaOoHD9Hql4t9/9jvwZhmEYhmHcLYI/96uffTLw/LYbIKEwVKlRqnXUS26i8Rq5nyEPhjxIkWQtNL0F+M0Qo8Y+NnENF8pL/H0ZQ3+HzkjZyUL83r9+Br/7+9/AaKpyAhf5UvTOTZuiJ38QTEfvwnc72B9in1KriZ4PhhkajQ6SJmW4nGBnawNbN66g111Cp7tcC59GNntUQhcy5PEH4VsYhmEYhvG+JfhzP/X4k9Vo3C4PBsgPDlAcDFGNRvCnU2gkaxhGKIMCeTR2a1J0iiW0kg4O4l1cwKu4Vl3FAPuowtw10WpFjOfPXcNv/M5TGKaSuxC+ls2YNdG66NYHIbo3Q2+olUFu3NzGS+cu4fkXLuDClWtoJA0sLXSR8NtNhnvY3xtg/dhpRI02Cvc9eKdrHjbhMwzDMAzj7hL8qc/e82RUFe3E89BNInRbCXpMnSRGI4opcREKXlP/uLBM0Aq6yMIprlfnsBPdQBlq4ESC7c0xnn/5Op567gL+8Jvfwfb2EIFWuvA0CfKcD5bsCV99D53EBii9GHnhY2t7D+dePg9NcXP82HEkkY+D4T5y/qwfPQVNHi1JrH1PX9aMzzAMwzCMu4f3r/72X91MgmB1rhxOx3ggDSkRYlKGGGlwBc9FZYy238c0G2ES7VD2fGTTCE9/8zy+9LXncHV7gHFZ8C6gqelO4CN3UT8JUd1MXCdnOkw/+tTz+WkNXn4vSp9Gdsj/qnyCdjPEr/3KT+BDj55AWk0RtPr41Gd+EUePfwgFYiY1dzO5pl3DMAzDMIy7Q/BXf+VTT/qe39b4DA2skOhpqwjUhPsjOkxBHwlLH6HHc/4E42DKOwPs71X4l1/8Jn77D76JW4OM94SIKXghAieIrr+aCvbcnC7ugTUfHOHTIBTN5VfHQCW1elMPnh9gkqaI4goPPXAKUUD5Tae4tXkdZZ5iob+AKGqgUifJD8anMAzDMAzjfYqvwRq+W0kjREZ5mfg+RqWHMSVmrDn03NJpORI/QeTHyJm/ZJ40A37zi1/D7z/1AsY0Qs2nF3pURUW8qDy18Cn6pcccNpoPlt24uKU+n5NbNc7W4ucid/wm127s4/ylHUwyn9IXYnpwE89/81/i2af/JbLJAf8AKqX+ZjXaqpmYaXZkGIZhGIbxXgj+/K989snUD9tTCsswAEaBj6mn9XRDVFWEZtFAr2qjETUwLiuk1EIvKPHid67g9778LKa55uqr56pzv+bpNRy+8IYZfnSh2NXz67kDl5z7EQ1iGQ6mePGlV7G1vYV+r49+t80rGXZ3tijJCZbWjjG/mnSV5rA8V8asPO0ahmEYhmG8S/w9hNj3PRxQ9iYUj7xSfIoSx/NLWMB6eBQJ2hhMJkjLEYIgczO3fOf8JvZHJbw6RGW8CeoHuT8CvvaNV/CP/ukXceHSDgW5wW84xvlXnsJo/6oTvnk0T/FByV+92gh/LMRnGIZhGMZ7xC999bHTgIwQnayN1ekqzuSn8IB/H07FxyksGTa9HYwizR1XYrA3wbefu4qXX73BY5O9t0VCHISogiaubuzj937/aQwHKULfx3Swjc2N8/z8teY54zuElnA7HPczDMMwDMN4N/hHqhM46d2De4OH8UjwITwefBgPeY/gWH4C+6MRbmW3kIcDZNEUL13bxt//H/4A/+Sf/i62b+3T9zQS13hrCn6n3JlbFUS4uHETV6/tuIEeKArcvHYFRTqi8Gmcb02tf9JAwzAMwzCM947/WPVRPFQ+itPVfVil/DXQxTSocMvfwUawiUkwRVKGuHJhE//k//clPPPqTUyyyvVPo6MYb4s+Uj0AA/xmaVpgd+8AFfe16sjB3i6Gg21+zzqCOkfS5wa+zI4NwzAMwzDeLX5YVQhKD0FeISxKOkeBrJpgr9hCXg2gpW/3Rx5+/1+9iJsXh/CDCHkQInMjcE1H3g5fffFmS6hJ4kqfyQvofhrZDAwoexdeeR5lNtZV5qlHOAt9XfvChmEYhmG8V/wsKJFTMOrYUo5IXfryEgcYofA0UUuMyxv7uHpj1829p4EEvqekjKYjb4emV5G2+WWgoRjI8gxff/olflMJXoSg2MflV76BG9de4V9D37T+rPM0lz/DMAzDMIx3ix/nDSkcNHijpFxMwgm2gpsYU/lAGSxpHYPRAab5EJWERDfRQnxbHeIdUQvbvFeefvk4d2ED//w3/jVu7Qy1IhvS8RYuXXgBmevLV1PnnVmfYRiGYRjGe8AP5BRqSqRYpBS8De86LlWvIvNG8L0QWV5h4/oNTItsJh/zsJMGbMz1xHgznLMd2urbqVn8/KUr+Paz51DoO/K7b16/gtH+Nq8X0NzVtSiWvC/XTTowDMMwDMN4VwR/61f/wpO+B80GjJu4hVercxiEB1RBHwejAF/92kv46tefx3giCaGcUES8+eACiz69AxTdU0S0Xn5N36+i5JVliSgE7r//JJLIx5Q+vbCwjl5/jd+eFzze5UxR+es+gIZhGIZhGO8GP48U3fMwrSa4ll3CINiD58c4GBb4n37zD/Ebv/U17B/I8hrKzq0kTwMLtOSa8XbUS675LmKnKGq91bkQO/tjTFMKYeXDL3Ls3NxAOj5AUZTgP5RuzTbKn8meYRiGYRjvAT9OE9d37xZu4gA7bkBGmYf46tdexLefeRl5FaDymWbRqRrtWNTpnVIP21Cqf2o85HnJVLml6QIK9PbNq9i6dQV5MUZR8S598nl2wzAMwzCMd4kf5TGNxMOet4simCKkyG3vDfDM8+eRFnQON5hDEwdnUhQnIepj5pVUl0q9/9SXz8WwKCd3dMZlPHT0RxX3FRTZ04+L7En1+K24Ox5PcOPmLnJNi8M8w/2bOPfS1zA6uMlc/O7uHneLYRiGYRjGu8av/CmC0sfUK5AGaqatMBhPsTdKeTWmmIROTnwNL6iYihKnVxfw0QePoBVXKAuJHm8r68mFNaFwvWaECZ9wa+LqM8z6PWpEtHM4evJgXOKf/saX8dQzF1CUMWJ+uYNb53Dz6itwbbr8fqXs2jAMwzAM4z2gVfpRUPQ0/co8ChX4YT3XXpUhKqcUFM3VlyCnGN633sOvfOoB/MIn7sPPfeQ4TndS+MUUmRcxT+TkJmD+efF/1JHcfVeQzhkgN36A3Z0xfvuLT+HStVvuc5X8lhtXXsFkuIdKzbqGYRiGYRjvEV+CN/UmyAuKGz2EuoeDvRHSKUXPq+fhc+2KZYHjq118/mP34lQ/R9cb4FMPrOPXPv8EfvyJMzix3EbDVwNvQZ/RPTZtyzshCCNsbY/xwncuICsrSmCFg/1N7G5ddqueuPZzwzAMwzCM94CvmX8P+DMtR9Cg0Ixy9/x3XsFkkiL3I0wRu1Gj9yxE+JWPn8WplZAOorniKlRljmMLCX72I6fwF376EfzkY8fQ9CkpLjBlsvdOqCjGRRXj4pWbGE4mmpcZRTrEzs2ryCZTa9I1DMMwDOM94xeellHbo9xlPPKwvXeAC5dvoPJCioiHsqyw2qHs/fij+OTD62g2fGTuWkKvkwxWiIshjrYKfOy+Izi6oOlb6r6Axtuj/pGyvIPRFOM0g0cBDHhuNNjHeDxGVhRuzj7DMAzDMIx3i59VOfbLfeSeBml4uHL9Jg4GU0pICI+isdYo8Sc++wg++shJRO0E3ZUldDodaBphv6oofT6maGCY+2i023ji0fvRSSiKFUVl9hDjrSgofUq0PIqfJmXWQI8yz5BOU+Qlv6NF+QzDMAzDeA/4g3APE/4oIlfmFa5f33WrPlQUjX4wxRd+7H585sP3Igo95BSRIIqxuNhFv9/CeDrFhY1NfOOlS/jdp1/Gb/7eU3j2xZcpLtQWJq/MXbOva/6tKDOa049luONZBND193NqqO08Hd6b40Jh9e47hvndmr/1feqjWPdTFPNrc+48l7m4VapxA1Fc4lluZ2Muvk/oS/Bbd1toNWKWr5EbvuvblxUl8kxLqxmGYRiGYbx7gr/0az/55E560K78HEVW4qlvXcLlG1toRxl+4eP34Wc++wQaiVZ7qOfZ0zJhnkchiSIEcYyk0UCrmaDditHvtLHU7+Hk+jLuObKAoxTDSHaV5y5i5Wtal0rrw6o0yZamKJkn/cxkjL9u71MQb59w1DtuLjtubwucy6K9w0m3q2zl02QxMrX6Pid0biQyczqDq+ORqotE0AXceK50ba71vquLi8Lpe8xk8T3anwQ4YJk/9uEH8ODZ1bo4P0F/6RiavXXEjSZlO3CTM7sooGEYhmEYxveI96X/5v+6eWu8u1qFKbYPhvhv/vGXcOH8FXzusXvwZ77wSSy1Ixelg1/UwuQEjLJD+XB73JZFgSzNMBqNMZ1OkWf1oI4MMQapx3J3sT8aoCh5f9jE+as7+NZLV5FViZPHObU61UI2P3KixTRXHV0tnXTNz6hReR4vPIyu6+ydO7U/z1fv8beWLqNl+ch5JBlVftWJZXqajkaTzNRKOn933Vt/C9bNGdr8Gd877pNQ5v74z3wCn/vUGQoo5Zh16iyfwbF7PomF1RPodttIksSkzzAMwzCMd0XwZ/7Ep54sULThl7i5O8JXv/EcTiz38Od+7rNY78eUGjUpzqJjrilWSH7UEClN8p2A+WGERrOBpBGjkUQIAt6VTdD0MyxTGo8tNnF0sY31pT7WlpdwsL+HW7t7yCgxWtpNLlWvNSuJmiU+rUDI33PJmqsVj5z41IlVqfedhM7Pz2qqDc+rb5zrH8ey3HlXnsphRZmnni6a51wzb/1Oig6GlLqwpFS6Mur7UNX97lRUXYqe927hc2h9e3u3sLbWx/Jyl++TY0ppjuIev2kPQRjye96J8pn0GYZhGIbxveCPiyE3uZOZ0aRAOhrjEx+6D8dXmnSutJYbypCTPTkV881lSdGooEopRZnLW3Ebhj4arQZ6C30sLPfhRz4KClOpcSAsLhinWIw8/MRH7seDp5bB7G4Uat3Pzz1GFgWv0Ll6vG9JKcs0wx+3M01zguaaaZWXR07kShlYLWxuHkBF77Qv2WPlXfTOXdc1GSlFlWWoLKFSCy9EzvtyiibfTkMqUFC0Ml3T/ayXX7CuBUW0bPKmyN37bnGySLG8trmNf/XFp7C7P6bYsdhsjP3d6xgc7GI4HCJN09vfyTAMwzAM43sh+DO/+Okn6UDtkv6zcX0XF168iC989sNY7VCiJBgumkTFmm0VLdNGpiUR9D1JVy0hOq2z7kjRsSR2fdAkbLkkqaxFDdSnTivEmaOrONJuoEVZDIuUz1PMUE2sIUqKlJpqOyHzl24UiYvGqSwX4eIz62pIRmfROZ2Z15N3u+jZ7Eiq6LN8DSSpm4n1ThLF+l5FGVW2jlSET0ON/ZzHAdIyYn088DdafoaVXoJ2I3aDVpid6b1KGOvjhxiOpjiy2seJI0tO7PS+cXMBQdRAFMeU6dAli/AZhmEYhvG9EPzZX/7sk1XgtYuwwvlzG8h2Unzqw/ej06D6OC+qo2pO+Jzc1BshYXJNpdrOki76vnJI8DwKSi19STOmA5YUJ8qbrhVAEng4vtzCvSeWcf+Zddx7aoUS2MX9xxdxajnBqaUYHzq7zroEGA6GSHPer6ibi9JRslhI6OVIYopRRJVk2ZoOhqXXz1ATMfdQaMBIhmbsYWWxhyydINPo4Zk4qs4F6y7ZU5laTm6lWeGTj57BwycWcbwf4Z7VJh482sFH71vDJ554AAUl9PKNWyh9NRO/B3izE85KEcMAq8sd3Hv6CEVadaf+NhYQxh3EceL68Un41LRrGIZhGIbxTvH+0X/5NzfLEKsIQnz5y9/B4PJN/Jlf+ATlSFE1SZV0xG3u4KJ7ulyfrH87taqjfYp48Z90UCJVhQnG6QibW3sY7JVohkCrwWsa3FFSs5wg+m6rp3mKBLoyKGFehFHu4dr2AJdubGNnQFnL1YeOwhj6WOm1cHR93fUhvHjlGi5fu4nd4QSTrEJKqQyYp0XRW+8neODUURxbX8PLF6/i2Vev4eYgxSjzXPROjbeNCFhg5Y4vtfGhB07i5EoXDWR1RI1iJ9SjsfJifPuVDfzTLz2PIXPoPd8tek1F+Aqov2SFn/jUPfjlz38UAZ0uj1rorD6C3vI9WFlZx+LiAlqtlpM+wzAMwzCMdwqF7z/crCh8HoXjD556GcH+Nn7pc4/Tb0pqDOVLAvcu0cCG0kvwwuUBfuupb+PClesopnxYv4Wf/+z9eOTUMtKxRvamKArN2Td7ljNI9blTjKuOHLqoFream07ZpJxB4CHyWU+tOUtZVG+8cVpiMC0wSivQC5HQnFqJhz5TwnfSmsA5JXJvUmFnmGFvOEWWTimPHrqaWqadoNeOeQzwFEKKsB83ELmmVGDnYOxGJA9GGf77334a53dZpiKb7xJNCyPRy1m4pof5hT/2OD7/6UfdJ8jiNjprj6K/eIrCt0bhW3TCpwEc1qxrGIZhGMY7Jfizv/LpJz3fa2vQw8b1HXRpOWePLsufauGbZXw3VEGMCzdG+O/+x6/gOxd2KW4hhnmO6ztT5BSzjz12Fou9jhvdqz5qGo3qzUaiuuAhZUi97FxN1IevKGoJ5CnF29R/T6tQKOm6+vqpibdNuVtoBlhq+VhMKjTD0smnWypOIsnyug0Pa90Ip5YbOHuki1NH+ji61MHSQhu9HkWr00Gzy7p1m4jarF8SIYw8TCZjVBTEJuub+y1curHrIonvzb9UowLtdoAf/+SjWFtuUYD55vEimp2jaLZ6vMa6NBouuifhE+rnZ+JnGIZhGMbb4QJMEg5FmTTBcrtFoeDZUgL1XqCIpHmI3/rX38ZouIufe2wVf/LDx/Dxe9fQjgLc3B5gP8uc2IURn0vBWlhaxMrqClbWVrGysowlpu5iH+0+5avdRNzSRM8h4thHTPkKA59J/dqarDOlLNAkxcwXRGhQjJrcho0ESaeNZn8RrcUl9FbWsLC+ju7SCnpLy+isrqG1so7W8irTMpq9PmIKaBBH8NWu6lEm3ehYxQ8r90yecIqm1TEkYBLjd48bTsIyczzx6L04fWodZanIaMDv0udfqME61FOy+Oov+LpoovmeYRiGYRhvR/BrivB5fptKgdEkRRNTHFvszBRGNvHuZMajnGzuZvjil76BByl5D6xH6IUlwqSDC1d3KXQtfOKJk2iHUic9o04SGA36iCiBEaUrSihszYTC10Cr00Kj00SL8tdst9xxm9s2r7V1zl2j3FEeW0wNpqTbdbKoZcs6SYCGk8UQfhTDCyPXV84tAwcKbqVRwooiUujcPiWv1PQzIY8pXKxbmpaYpplrPv72+et4+cotJ2fv1rsUWa2KEieOruIXf/6z6DYV0yxQBZTJ5hEESZ+Sy/dv8t1nEb56Pr76bkFXNwzDMAzDeFNm4SKKA61BItRMNK/cLLr3HkRCGpeVGfrtEKsUsakXYxA2sbU3oThleOKhE1hIQtcs+UbU8/LpmurCfVWRyTX5aqmxKEAQB5TCknJYcr9iAoWSAsetH1DigoIyp7kCC4RVjrBUyhAw+VXK89zynOYTnC+9pmibBooUfozcS3hcD5DQFQ1SCSWKFLys8LA/mrj1hWvtendoomkNOi6yqauPGmvpf3yJ0IlkwfplWe7m4cuyDEVRzObjc7ff3hqGYRiGYbwZt9sHJVeSvWarwX1Fu2YX3iUqb3WhgXtPLaOc5iimBTa393Fp4wY+/uhpfObxexG5yBkl7i0Txc2l2bF+aEhKEjBN06LkVsyQLpW8RhnzJWel8lKOeI8GamRhyyXJXK1p0jjdL/HkvS7pSlkLoKZ48Qvm15blsAIhRVPNqkqhInvOuFTW67XvnWugVvHYvLmJG9eu8w+i8kM3WXVeFkgpeeo3OB7XSdIn4TMMwzAMw3inyJxQepQLCk2nE6DdaUPLmdVyJZl5czxN1OeER8JF13IT9xEnThVaoYcf//hHsH5kkcLkOZn8wk89gT/185/AYouluzn53hmqj9u63zqQxs2QgKm+Ls+dHPVkypQ9P8TetMLTL1/BuY1d7E88FEEDpfrfaSgub9QIWUmepme5E+2rH3rnO1RuVHDMe7wgwOpiD42A348P0hx6lSTURSSVVQKquuje2zUlOp6n+rorn+8wmGRuqTpZuK8oXlEiyzNM06mTvel0gjzPTfgMwzAMw/ieCP7yn/6JJ8uqaCsOFvs+BSaQ7lE6ZlJy2FVeh0RFM9gpIkVD4RmtYiH5kuzU0tRqNbG6toyjx4/i7JmTOHF0ic+5s+LFfLLmN0/85RL33xTVdc6szrPbItZFwypynv69r30H/9/ffh7PvLKDW7tD+H6FdtSixIXwwwKlryXm1HMvpijynSiwGtWid5TAKfYnGUunU0wpY0EY4PL1m9gb8F38yEUBoT6Ayu++ouowlzPVcV7PWQXVlnt7P8dHP/ogjq4t8NNN+T0TVn4Jhd+Az28U8VlxkqDRSNwkzPXaurrXMAzDMAzjrQn+vb/4i09Op9N2UUlu1GOtgnrxuabKt/AJTQeSpjmuXbuJ4ShFs5UgpB2pDElTpZG+EhxFzSg9ESXPrU5LsZHc3J5OZL69G1Co/DKiMFUIohzHjhxBXoY4d2ETT71wHl9/6TJefHULN/cmmJQVmp0WEsqUW1/X9fuj0FbSVhdzY6LyUb7SPEM6maCVhE5rb2xuQ0E3Nfm6aOG8yVmy517vsOwJnazLdE3KfPbSUhOf+9TD6LV4rOdGHZTRMsWT3zXwWa/YDdpoNpsUvtjm4jMMwzAM4x0T/Ed/+ZefHI5GbU1oLIGImCQ6TtzewicUXdrbPcD5i9cxySQvJXrdJu9THMxzzakKYGlf0lcvXMYy50KoZlhf991FKF+SMDVXl17u5t57+MwK7j+ziirycX1vjIs39/HChRt49qWruHh5m3UK0V/ooqGBIaovf/QKivZVrr48y3ecjEYIaXkrKytI2m1sXN9y0ij4ZvzRy0v45hG+Oa4wtXi7XO5bVSk++sS9+PCjpxBQjBVh9OIlVGGf9dcauh4aiUYit93Ey4rwabSuCZ9hGIZhGO+E4G/9z3/5yf3hsD0q1CzJExSRWB5RqWlSVvLGUiGhGQwmbvLhD33uZ/HiK6/Q6wp0m5Q+FiRZlOq4aBd/3AmW5dbcRTCTJ5VTS9Jdw9N7+BTRqK4DhWqh38CH7j2JJ84cwdHFFiUrw8F4glc39vD0izdw6cYBP0KM3kIbUaQaUlhZXcmqRuiqyXY6nqLKC7faRxAmeOniDRykfOPA5zesha+cRfxmFWFSITzvPmt9viwmOHN8CT/7Ux/FQi9xDcJlsAAvWUPpJ/CCEEkUu6ZxTQYt6ZsLnzDpMwzDMAzj7Qj+t3/lV588mIzbAzcJsgc1UkZ0kbCaN0e+sVBINAbDKXYPSvzUr/x5RJ0FfOvpb6LbSNBmklgpSqgmUZXBPZY/G8jg/tURv7uLnhLBKylhtCw9T9E57QWs22qviYdOruLDD5zA/WePotFqYH8/xflLm3jhlQvYpdQdO3oMbQqWRvtKVSVwPmVLgynS6YgiWFIWUzxz7hoOCkX1JHx8fT2H76nkon2uX2NdJ/3TSGit/nH/vSfwyz/3cZw63qP8lZS9JmXvGKpwiX8dIKJANijR3W7XpXmEz5p0DcMwDMN4p/iaEkQT+zooKiUNRZEpyZ+LzL0F6lumZf8zytRnf/5X8LGf+DlcuLaDvYOhE71a+KRXxHkOf+RMipg57aqF7+6JixqPc1R+hjykTNG7QlZAMltStoZVjpSp3Qjw6Mll/MWf/Qj+xp//DH7+06fpWgV+5yuv4h/886/h+vYUvkdxdL6ndyrQajfgx4riFbw/Qr/bVsu1+256K9ekPauDe3kHK6Df7pDfgNL2mU9+DGdOrrBMPsMP4YVdVrLLp9fP0zfWOr5JosEaat7VxMt363sZhmEYhvFBxA8oKC3KRECJUDRKTYouKSg1U5Y3QtcacYiqmOBguE9R6ePHf/Uv48xHfhLPnbuC/Z0Deo6PglIj+QmY3OoVTphmzbpMkj1NM6KJheuJlr/PsEinWayLmkehEbl+QPHzWSdWinUqlMoCQTXBmfUm/vQXPolf/Pyn0Okk+NfPnsc/+K0/wO5B5vr3OZFl3pji1Wh2nCB3GsCHzq6j41PicslkiYwvrPn96shiPSK5ji0STQDNfQ0MKfKU75+zHH2nFqu3ityP+N2mrs5+FTsRDFj3Wvb0zWpxNAzDMAzDeCcE/5u/8stP0lnaO4N9UD1cMCqkpCQUpbcaqavIoAzxxo1t+EkHpx54BEnSxal778XB3j5ePfcKkogy2Yic1LkegdxKKmVhig3W2ggMBgOKjP99H4igkjT0Qn0KC77T5Zv7ePHqDq5tj2S2WNRoV0899DSPoKKPFDLKV0z5PXniKHo0uY2Nm7jMe5qtCKdPrNKQc+al2FXUuTDCdJLDLzL0ej2ndXu7e8gpfYVkjW+naZ3rQSqqkH5psAqfR2ls8Pt88uMPY3EhdOLoBT140RLFL2FeRUE9REGEuBGjqQEbTTXn2ghdwzAMwzC+N4L/3V/6hScjz2sfjEYYZqmL7CkKF+uidOxNvEKxKkWeBgcHOP/Ky1haWcPaqXsQxl2ceehxZKWPF771TfjZBK12R4boRKmWvVr4VHRWFG5SYfVNk/R9v9HgkP0ywe989QX8o9/8Bv7VNy7jay9cxQuvXMTqUgdry329JSVLesXXdVFISh+N8NT6MhbbPbxy+QbOX9/C2dNHsLzYZua6SVpRN9+LMR0PuV/i6PE1yl6Fjet7vDty364enKFBKppzUG8f8H4+q5zi/nvX8fGP3UcxpnRWFONoGV7YoyxGzEcBZH5JcBQnlL2mG6n7RsJXy6QlS5YsWbJkydIbp+B//2/+8SfjIGxPsxw7lL581j9Mc/FJ+N6qu5iWAcvSDLduXMfVK1dx5MQZ9FeOUlwaOHHmfiQUlBdffBkjltttx4gDlkehUuBQExsrsiYFGo0kTAGiqI4Gfr9QUSnf5J9/5QX8xm9/HeM8QdxYQEop29wfIi1SfOj+E0jcgNd5gysTb3QjcylrR48uo73QwnMvX8BwnOKhM2fRCHwKXT0ARU27Wt82S8c8rHD+yi1c2hzx/eJa8pSrCmvZ5XUX0ywyrCw28VM//lGcPNbjk/TThR8vowrb/D4Uwroabik3Tbjc7nTQaDW5X/fjm/cVdIn5bu9bsmTJkiVLliy9LgV//S984UkvjNpeHGOb4pVSXnTJyQa3tda8MRp9qr5/ezs7rilz89p1nLznXnT6S/CCCMfufRBHT9+Ly1eu4NKr59x0L21KoPrSSZg0RQvdyY1YPTg4qKNZh6TvzeSvnh7lzWp1h8APcOX6Pv6Hf/EHWO4m+MQjJ/HQyR4STLC5N0av2cKPPXIKDdntDNWp9AKUvFd98Xx/imPri+gvLuOpr73AbwKcOXGcthvA8zN+A/6wztNpSo8r8Z2Lm7i8nVKc9eUIqyl51LdSM3DEe+4/u4af+/wn8eADxymVJfKqQcNeQxUvOhGWFKpcnx8nbiRosp7t9myELuVPgz0MwzAMwzDeKcEXPv/4kzuTcdunWEhLJqNJLVP8F1cayCAvfBOYJ/AjJ2vpZIz97U0M93dw6uxZxO0+pS7EwsoRnH34EYxGKV595SImkwmaSYyI5qT+c4pTSfLyPMdwOHTF6ljNu280iEPn0jRDQBl6O+lTk/OLr2zg3OVb+PjDp3C0U6IVl26AxsXre3jsniP4CIXP11JvkkgnWqR+fSdjXumGluDY6iqfGeGZ557BieNrWKBAVvw+9EMnZulYAzBKbOxN8eqNXYqjRgOzvr70TX3+AviU6cceOoM/9as/jhPHenxC7lb+qKIF+MkRN6ehRv26Jm8WHPI7JM0GOpS9+ZQs829jGIZhGIbxTgl+6Zc+8eQwz9p7oxGCMEZZqD+ZVnuoRUcrwr6ZVkmSJDsF79nb23MDHm7euIbNzU2sHz+BzsIyeAmNZhv3PPxhrJ+6H5u3dnDx1XMopgO0GqGLVmnFjaTRcNOaHAyGmIwnlKlaujSStv4hPDcZT5FlmYt0vb3wBbi2vYudgxFOaI3aykNWNXF+4xaiJMQvff5jWFlIZJEz4aufWYtfOZNdmmnpsR4lRW/F1fXatas4eYQCGEa65Pr0VVmOIk2ReQ2c39zGZJorpkfhU7VZHjM24wA///lP4uSJNr/xhE/Q1C7L8BurKP0uqxfw4XVDdxjEbhm1dq+NXrfvJl3W0mr1SN23l13DMAzDMIw5wa/9qU8+6fleWy25KaVFoqfk1oWlrSjSpJUjnPzwXOlLgjzMJxYWcRy6Jl2trQtKy82NDezcuIITZ89SWFZc/soLsbh2HPc9/mE0+4u4eOkarm9cd1OyNOIGIsqT1rFtxJGLlE3GY4wpodPJ2EX0JuMUo+EYeV6g3WpTttQkrJLfAkqRBjoM97eY10dWxri+uYM8HVP2PoV7Tq7wveronvLWo4hVaJ10jyZMdtLmpzxX4ujaOg72RnREH71eh19KkUBemowoeSnKoIFXr25jZ1hPZC0qlVEWWF1u4zOffBCdJijCET/cGpAcReF1VFknmRo6osEgmlxZq2osdBfQ7fVmK2xoihaL7hmGYRiG8b0R/K//gy88mWaTdpFJfKQdSnemTNGxIk7SDCqQS+7kIeIoVnYX5VO0TBMDb9/cxLXLF9FbWMTCyjEnjihSBJTDI6cfwr2P/hiS9jI2KWAbV68jo9g1Q7hJjFutBmKmgNLjB5ETJ0+DOhoJut02IpahUb4aVFHH5d4E1qlFmVxbWUQSeqynh6V+G5/82OM4dXSJ75Uxj971zeBz51brBFhNrSGWF5dQ8l2ajYBlUIhLljSdYpxVuLQ1wLdfuYJhxvvUj4/3y5H1rE985CE89tAJfp8CedWEp357Wi/30DsocqconvrtqRm33++jw62iezYdi2EYhmEY74bgr/8nv/RkEsft4cEIVUH1UOTORbyoVIps8Ueyp8EKtfTVwnHbgyQgzK7mxymlZzQcuBwa4XuwuYHLL3wLYRJi9dQ9QNRkXkoLb47bPRy/92Hc/+hHkHT6uHLtBq5c3cA0TSk8dbQvTiI0kgRJEiNuRgglemr1VFROz3Y1cjtvAmtLn2uynOWlDo6sLeH4kVV0WBbKzEkjq/4WSPj4m+V76s+nzG7+vYBSmvCq+tvp23gYjqfYpz9+7TsXcG5jF4Wn6/qABZ81xb2nNVDj4+i0fBT6eBQ9xCv8jvwmruCaWvgi9z3VjCvZ034YWVOuYRiGYRjvjuB/+dd/+slmq9UOg4SyNlJ3NJ12ETl5SS12ikHVeuUOJShz13Kuoqie7+Rsb28feU6Zopj4gZpmd3H5pWexv7ON3tIKmovLvEkiVEtO2Gjj6NkH8cATn0B39RRu7U1wbeMmBnt78FmZMPShQakuujiLxtU1kVK6eKNOvAkSNr2HxK5AyfuV+Ku+5ZBovRl10czH+mq/9i3uSwB5vyZoUdkH0wLnru3iS998CQdpxFek8JU5Ii/F2dPL+Lmf+RSOrXepmAWKoAE/0Vq5PWhEsCtfv1101HeCqwifEz4m9VdU1M8wDMMwDOPdQOH72SdpLu1Gu+WkQiNlXaSPKiMfkvCVtBwnOJQRDeRQU2otKdLAOZVb71X9z3Z2dt3KFi426FPMsgzXX30GV17+lht1urR2xEWsVKbKzlmqxO/IqfvwwOMfw7Ez92GSVbh46Squ3biFjPWJAo3snQ0h4T1ugIN7OutxpxKvw2ki63Cnvq5D3m2ZnYnfW6EMLunJKkP7dXn1V3L+iOv7Kb741e/g/PUhCj8GiimOrbTxk5/7MP7YT34UR9Z7fF6BXKtoJCvw4iVWhflqg+RG37huzm006uhePTK3iSi2kbmGYRiGYbx7gn/73//ZJ+k/baoIGu3YReYmw7FbekyDNeQjGomqGJkGNyiudju2NvOf2oiET0Hp8J4AgwOKoxvCytwBRcb3MNzdwqvPfhu3Nq4iaSTo9BcpOI3ap5gqmpOaM/trR3H2sY/i1EMfRtxfxtbeGDdvbmN/dw9FmrlmWplW6KZmYV0kSzz1Rrjrrr7cp+x5Tln1U/Ca5hwUb3Z3LYW6rPVrnefNjt2ADpalioxTD19//iq+8u0LGJea3qbA8SMd/PGf+zg+/uH70GqooILfMUIVrwCNdRRei+9RC6Pjtuw1KHtt9Hr1yNwm5S+YNecahmEYhmG8G4J/5z/4ghM+TTIs7WlT2GQ0w5GErXLzx9WiNOvxRuHRCN1Iy4M5AVIx7rRDwqjIlO7dH+xTdJRfWkTZ8SOUxRSbl8/h1eeepvhdc6No+4s9uOlZWJbWoK0kmszbpuydvO8xPPChj3P7KOL2Im7tDHHt+g1s39py0ciSz1Hd1AQtB1MZ2iqCpwP9aF8S6gRN51jZuv/d/AWU3gRd4vsH+gZqhp69NPWMW8qsF+LitS38iz94Btf2ChTMd+bEIv7kL30K992zhrLKXRSzCroIkiNAtIxC8+3x6SrKPZkyfFv2ej30+wtubd5Wu40osbVzDcMwDMN4b3hfPfefblKQVkv1UXNiE8IrfGxeuYXdjRGCaYCwpChRogo6h5ph20VOQ3RrZcxiZ7q3thdt1Iyb5QWuXN7A5o1byDNF0mppcdeljlWJXHPT9Vdx3xM/hkc+/lmsn3kQrYVV3q+1ZInqpGe6H3cC2egAW9cu4uLLz2Pjwos4uHEZ+WSAkFYZq5p+6ZYjcxMUU5Q0ZYpGDbtYGgtVoCxuRC46WPIdahF8G2p75D9NO6N3jXiO78Nnbg5S/IPf+EN87flrmHqJ66/3iz/zEdx3ap3vlyOViEYLCGLKHxZRsgIly1G/Qq/QN/Epe4GTPU2/0uv3XVJ0z0bmGoZhGIbx/cD7gxf+1iYCzwmfZMxNNEKZQe5j+8oEgxuUPnqOjxi5onT8Cb0UTW+KBoUtohw6k3JRs7rpV5bmmjx5bWtzC5cuX3GTKUtuJEoOFynTuroFSppk0lrEyvF7cfqRD+OeD30Uq6fOIm51+dx6sIJacXWHnqEniiIfYzrYxv7OFg62b2L31ib2d29hcrCH8XCAdDJBOh0iolxJCMcH2zjY3cLJ0yexvLrq6hqoaVcFvwk+P0rJDPwcLneoZlhWRk2sk6LEP/rtb+FffPlFVGEDT3zkAfz0jz+CI4sNVpj3SHKTZQrfOivedXPvlby55PdTu7RPkfYpnFofV4K3uLSEBSZFSOf9Ic31DMMwDMN4r3j/+tl/f5MGtaq1NWaneKjmRhpOHmL/+gTDGzm8qVa2kPBpShQKFPdaTDGFSGvEqp9crWRyHcofhcj1l2M529s7uHplAwcHsybYWVTNSRxFzC+oUryV/kQhChF2+jh6+izuffwjOHLPw1hcPoJmt48wbsIPY951x4LmEngHnsky5FnqImx5niId7mHj/PP4+u/8M+xdu4CzZ45hYVGDKPhs1ufNUTSPgsbKFZRdr4wpfBS1IMWkCvF737iMf/wvvooijPCJTzyCn/jc4+gmPqoiRREEqKJV+NExPqfFb1JHLSu/YIVp0K5svmsQodFMsLCwgKXlZfQXF1w/SE1ELSR8mgrbMAzDMAzj3eL9PoXPU4QPkhBpm0Rk1oSqX1mE4c0Sg2sppS/mNYrPrD9biIwaVCBmvpBipL56kkHXG1D3qhxF9Xgwnaa4dfMWrl+/gdF46iJbivYpEuiaNzWAQlOmyIokfvIiRb/aHfSWV9BbOYLuylGsHD2FzvI6ur0l198tbmlQg1agqAc2UOFYAO/ls6ejAc49/zSe+/qXsH3lHLpxgWOrGghRN0bXqufe9E3gt3C5QgqbYp98R77kwRT4jT/4Dv7l11/EyuoSfvqzj+P++44g4itJaEu/CcTrKONlfh3Nx6dnqV7uA9XlsjxN4qwpV1rtBpaWFl2ET826ScJ3ojAahmEYhmF8P/B+l8IX+N6qW1BN0TqfekIvkeZohjn1HwvyCOMtis5GimJEgVH0z1ekj9cLCh+3LeZTTCqoJ/IjkhvqHw/dKNqZVw2HY1y/tummbskmlEw9KFCzKZ/nRldIJj0WL+GhKFEEpUtFwfpR6LTyhgZ0NFodNJoUI01ZQuFr9foIQ42QlaRpmbgMBztbqA42sdSJsU4xa7corJTLnM8sJZqKQMou3xKWVlL2+AJVmGN7mOKf/fYL+PoLV3Dvo2fwU597BEeXeshzii6/SeW36YcnUEXLyJzsSmb1kkoqTaLL9+O7hEGIZqtFyeticXER/QVF97SSiOo5+2CGYRiGYRjvEe93nvt3N0M/WJXsuRU2dNK5BgXHoxBRrgKvgbBqIjsoMN5L6TChG3BRFD7KrECQThEyBWmOMC9cvzdXggSO+x6FTj/6p4ifpmsZjkbY3d3H/v7ATeGST3P3fBcJ022zOqjHntTMrVjBrasb87mWWAUEmVGPk7apiTYIPLSaCfrdDgWKqa+VKqikyuTP7lO5LsKowupy3wzVRyOPC2b59rlr+OLXX0KeNPGxJx7GI6fXEISVFmhjUdTdqE8pXEMRLLI+eo+0Ht2rJUtc3evnajBJFAUU1gidrqZgoez1+2h3ugijxEm3CZ9hGIZhGN8vvC8++9c2wyBapalQiGLKXeSkIwxjyh7lRCtGeForN3RRLrfahSSL0qdzBc9VRYZkOMH2dy5g+9JVdJpNRD4l57ZcaavYG3+0z1+u+ZXXc5qUBnQc7O3jYHeAyWSKVP3vCkX2dNsd8XHS6KiFSD+SI01MnCSUp04LPQpeqxUjjiVWeobn+hRqPd76TsJzLoqoCniqlzt1+1Ha6D0V/yv4PXbHGb7+3Dk8e/4GTt3/AB557AwWmx5Cym6KBKn6FkYdphXklVbTUKxTEdBc2lcXLliHIFJdE0poPd9el/Vtt5la9Yoa+i4me4ZhGIZhfD/xvvTif7IZxclqEFDStOSXVoLwNDJWkTNFpSRuivZJtxTLqiNxuk6lctOMaDRpeW0PL/72U5jeGqCRxOhRZloUP0mjEyonV9xxsbiZA/GUGyDimj55hZeyLHNr8qZpxv0cJcWv4IV5HqFbNW+dpl7RFCxurV1Kn0RJTdP1M9xTXb9Ct6fI4mGPmlXARSH5buqTqLslhlI9+CFG0wyXrm/jyuYOyiDG2QfupVA2KZBTJ6ugDFeRlkhbZGq4/nqSPUUF3cTOLikjBXP2nTTViubXk+h1uz1KXxdJ3GD91Q/RZM8wDMMwjO8/3jNX/85mEASrlWt2VOSMgibBUz+9isKiOUgoLnk5wni656ZCcevRUooCXguYP8mbuPjVl7H/8i3EZehcSs24TclNq+OiWSxYOsX7dO/Mt/S8WVjNyZoTTO2rEVd5hURMv7Wt9UlHNbrCxMNa9MT8Wo2rPtHr1c8s3bbOpR1qK9+nHnQi4fMxQYitQYpr23tAEqC/tIR2s0spVNQxRUGJzcM+qngVfkDhKyJo6paK5xVNdALJ57hBLO69PcppiERLplH2egv1xMrtdoeyWs+1Z4M0DMMwDMO4W3jPXvmvN33fX5WnSLjUX00epL5u9BYKiwRpitH4JtMtGlTKc8pcR9wiys7g1QPc+NYNRBPF/CRWFQoNtqBZadoRJ37tZh3FUjPrISnzeEcdMdQBr1C8JEl6xjySWEe9dKz6qJ4uN5ntOMM8fE35a1xV7xzyijLcLoB79Xso1qi1N3IWMsoKHEyniFst+LEmSvZQyBi9iN+nAy9cRBktIPPbKLXiiCuP30l26R5Y18DnN3KDMyh7bhWNbqeeWLm34JpwtYqGRFAiaxiGYRiGcbfwnrvy/970NErXRe10Zh4pkz1JZiR8GcaTmxhS+nx/wmvM45wpRrVT4frXN1BeLxBoUmWJnksqRzKniKEGUwSur12r03ICWEe0JHGSnTqydydKN98SlXmY17hRLVqvRRnuZJpH8+o+e9zWD5p5GZ/Ik+ppl3khpkwaWVvwx2XW3DBVzDwtFEEHZdxjvVssTU238z6MfL6mlFGBqguL10ol+nbqBxlH9Tx7tewtuEmV2+32rL+e+kjOKmgYhmEYhnGX8J65+l/X07K40Ng81f6i6JcLnlFqinKE4egmsmyXTlNPHKz56bZfuoX9b26hkTaZt142TPPVyXw07YnyKacbHatCmRTpU8RLgxfUF0/ydyeq527VHfXO4fDc63GSpXSY1+a/I3ySTx5o2hnm0VyBqlnG5+Z8qCJ7Gd9XEz+7aaUpfxqsEnh9vmYHRRQj8xMWFtIFFZMrWGZRNxXzvnk9dEXr+krm1FzbarXQdoMz+uh2NKBE067Uy77VkcvZaxiGYRiGYdwlvG9f+/XNwPNXayOjCh2Sj5JyVFJuFIRS3CsvhjgY3kCRjygred2EeTPD/rdvYbAxoeypeZK6VFJ7KEbq16b1ZqtSkzGzYBfNkmrVsuUiXBSfZreDVqfjXM01Csv6dK/SPPKoi466nndQ/vk18jp70iAMCZ5kTyOKM2bNXRRPw0+kropKqkbziadjVqJHyVtGGXR5ShE+8F6VS5HTcmg84R6p5m7WVXe7MiR63A3j0A0kabaaTvQU3VMTbiNpumXU9N66X0WI11XZMAzDMAzj+4r33NVf3/RcH77vto66mVc6IzWh9dBMsvwAo8ktpNkuhWiCpPIR7Ea49fIW9q4coBoVFD439nZ2n2J1aiLVVgMZdJZXnRR6SCmE648/gN6pdVy5fA3+IEcy70CoQSHcBMyn5NRNAyd4vm4y1rGmjNEVls/Hcdcxf5vc00AKiaukTcNPqrpP3kwEtXJILXkxy23DC9vctihvGo1LaXWjPurv4GA5vNUJ5PwZOlZUz40ajiM0GgkFtu3Wx1UTbqvZtsEZhmEYhmH80HhL4ZMeFUWOeroQiQqtTcrkTTAa72A62UFVTBH6IYIMmNwa49b5LYyuD+FrAAeFqbYjV1jtTC6cJWtiSZS35mofD/30JxEsL2Lrxg6uvXAR3pDPZD631i3v15QpPu+pp05RHVQQtypGUbbZAyRykrvb0ue2ijCqLB4ossekSZHV/KxJpX2vz20bZZhQ9Jp8O60SrBn4xKygWfmH0TOdurrpVjSRskSvgUariTZFT7Kn5txGo4k4Sm6L3rwZ1zAMwzAM4wfFWwifljObYjKlvAV+LS0UJK0UIYFSc2s+OUA62cW42kfpazITD8HEx2hjgp0Le5huT1GlhWsGDcvICZLiYqVXMJWYNFKc+Oh9OP74g8iTBrwiws7FLVx/5SrKaYbAo0iW6hdIqXORtrqOigy6iF9JwfPVODuPttUjautG41qsJI31dU2dEnO3yfdRouDxuPIb3Kr5uW7mdRqne9z3kGTeKeswbvRtGCLURMpx4mRPUb1Wu+UGZTSbLSeBUaj5ASXMJnqGYRiGYfxweEvhy4sJpumA7lNH+aKwwdTmpcg1afqUsLIcY5LvYpRuo8zH0DTLsUbmjoHJ1hjjGwMMNg+QH7CMbNb/za+lr3N2CUsfOQqv20TS7iP2uwjTBjYv3sK181eYv0JYBMwbogpiCpnTRf5OmdQDT2JGkXODQ9TkrKToHOWK9dWgkipgfT3JnVYSkbDWAzIUxavjhhRJZldkUOhenVUzrs447Zu5mqRt3iwrkVM/vUaj5eROa+IqotfUKiNxXA/McJHRWhdf/3UNwzAMwzB+ULyl8JVlhgmFr6w0FYtiXyFCv0WZacGnWKk/nDzLV786ymGaHjD/HrJyyJM5c1OMKHnlsMDo5giDmwOMdkeUyAxJK8aZj9yLatlj/hJR0ka7tUrpW6ApBrj4/AXs3bjlWoArrwkvWqSr9VC4PndqotUgC8XkJHvzEa8z6ZNizeRP06roWG+n6J+2btWQmcQpcFiLo07U0Tx1D3SX+atScUEtboroaYSxRhfXy6M13ahbDcbQvq5pzj0NRAncsm4qxDAMwzAM44fLW/fho/mk6QhZToHT3HpuVYwAvq9lzTSdCkVMAx6Ulfd7zJOXY6TFANNs6LZVKfHzEWpOPzpaPqVETqYsI0DSa6IIM0oX7y1DSuAyGu015m1juj3Cq8+8hGw4oYvFVLI2/FhLmC2gDFooPM2FJz3Tb9V9JnPcOnlzxqYYXj2FjDvFX/Vb6qLL4Kbb0/X6WHcrj0eh5TXW0QsDJ3HzqWTmqe6f13DLooVh5GSwnmqFJbnoomEYhmEYxvuDtxQ+KVBZpRhPD9zWCZEiZ7O8kd9ESPnyAjWTUuh0ByVRElZVmsZF4rePLB27aKHOSRwVLVMJLtLGc24aF/Xxi7tod48g8FuIixC3LlzDjVeuoNJcKm6alwiF3wDiBVTRIqWvLTW7XR81M7tAn/bdE4gbbFJrnPvH+rkl1GbXpYS6yV3nvYGaYRWhC33XNBtHdURPgy/mkqdRuJo4Wc26Wh933nR7++HvFhfOdDvu8PXokruifMJFJQ3DMAzDMN6at47wqT1TUbtijFR9+VwzqqBouLZOCaD68inC1aAsxbwiCdE15pLQUf6KMnX9AZUKprKc8lzuZK8WMcUAJVY9NJsLPBdTylhGkeHW1cvYvnaA6V4Bv6C88XluJK36EoZdeCHlj+KpFT1KqG+hnq2mXrXL8vkzQZUYeq7fHoVUVZQ08ZKbQIbCNh+E4aZWmW1ruWuyXkyUvHlTrq6rH5/e3Ynee0QlOAVVuJH/6m/ILV8hUD3dO+s19D66oPchJeuuqOXrqlAPVLmD8hiGYRiG8UeXtxE+ioLr0FYgzSbI8rFronXCQQmpB1BIRAL4HqWNScuJBUE9ItcZFWWuHhgh0aojf0qlS6krT1O+BJ6mLpEwRrxHUTne4ueYpFsYbG1jvDvB/maKctygz6kZmfVw2Sh+cR9esogy6FCMEic4mq9PNZzLj7xMz3HTvCgaySRp0whkX822s/5581RH9RrcbyDkccTrarrVUmjfL9Fz6Pvq++g71W5HceZxOUaZUbSnY+S5+jgmTA14QYPfTe8vsRV6v9fW5fV+9zr/MwzDMAzjjxhvKXz1OYlabRB5MaX4UfrUvEsJlGwo1lQ3q1KvJFoUKUXLJH2Bn1CwJH+SE5Wh6yrJxfV4D8vwJWY66dd9BLU7NxaKj/oEHgwusBpD5EMP460Gpns+suGU+TP4FQWIz6gUYUx6iJrLiJMF3tumGKmpuY6cKdro6jUTPc0dGKqOkfroRfUUKrG2lDvuaw3cwPXfk+Sp3+Ks2fb7jVYskZEVfB43PgVwf/ciNi4/j5s3rmC4v4+Swhc3Q3QWlnDqniewfuxRZtTIY34qfT9FNV9veYZhGIZhGDPeOsKnyNNM5pyJUUbKMnWDOCR/vFALmvZ4/20hckVJ7urIn4ukUbC073HrmoMPlemEj8fSx7q8OuqlJliFvQ7GlzHJrjsZ8osmwmIBw50MuzcHSAdq6gUC3qJRxBK9sLOK7to9aC8c4fPaLFqyxiJ9lhjWU6uElLiQWyemgaJ3rKcET33yAkrhTPDcO90N0TuEpo5WsDKgSF+98By+8+zv4GB3w81BGPBb+V6G0s+RMU/UOIYnPvYLOH7P4261kIJSXEc0X1tHF9XjKfd3vcv1NwzDMAzj/c07FD5F6IizCPXjU7++FGk2pVBochadV15JHzdztF/KxLQj+ZP4aZ68mQBqpQtuNZGzMt+JoOlYsUNJEDBOd7A32uT1Cc+WiMMOkrCLbOLhYHvopnspD3J4E5ZdxchYZpkk6K2uY/3II1heOY0waVKQ1LxM6Qw8Sp2aTlkTJ6V1fzxF8cR8+4NCn9UvB3j1pa/gxWf/AMVoGzFPBpqwWsLnZ/zqTKzXtGyh2T+Dz33+30DSW+FfYhYtnZUjNMKYH/W29CmP2zEMwzAM448kwV/7m3/yScpOe3b8OmaSIHNw9jCP4klCYgpTPblwbRy1oB32irlE1h4nLdQAjpyJ8kJhzIvMBfo0nYkyafmzO0nnfHddTbtZOqpHCrMeihx6QQyEERrdBJ3lLuJuExmvTfMpH6WpXiaY7t3C7q0NTEdb6LZbWFpcRaPRQRgnddNtENURPb7DvMl2nt5YgL//aG3hgPV95aWn8PwzX0Q13UODHzEqfCR+gSQoeN1Dnkrb+E1Yz0meor+0iP7iUX7LwH0jVtl9en4yItmjaLu1kPke+hspw4wf1LsZhmEYhvH+4K2Fz5mE25kloQmFJXnUD1+RMvWFm8tfyOsUKEXRPB67ptQ6r6Y/oUrd/qkLVnOl+vpFbt9JiYsmKtXXNVmy+t8VxYhyc+BERk23QdBhltmoW3pQ1IrQWmxSAGM+jlKZU5DoOyXF8oDit3n9MvcztJsdNJM2xagWS5XtHstS6zR75buGnlE/Rc+JKLNb117EM0//LorJDhLKWFxS9ngx9nMqXg6+OEaDKYKkgTLwMC2A3tIxrK3fw8+liGlJIRxitL+JvVuXsHn1RVx65WlsXHwW+1uXkE73EfNvFEUazcyC9b56uNvVjmEYhmEYH2Tepkn33UKlYXGVa/7NUZbqpcYft3We4X7X/fsSJ4V6fh09fC3yP0XBhqMbGKeXKHwa5BAjiVYoihrZqpJlLrq3An0I+STHYHuEg60R0v0CVcqTpcQoRru/jlP3fwSnHvg43bTNOyiMulzUZdTKN0dlvjecWBENvBUal6JzqnXE5xWj6/ja7/1j3Lx+ibUrkfB7NbyC10reQ+FjdaaTDNuDHPHKIqZ06hRtPPahn8bDj38Ge4N93Nh4BdevnMNgbxPZZM8tcecGxAi9E6W8v3QWj334C1g4cpb3qw4SZ16eN9cbhmEYhvGB5W2adN8tipwpKcKn/nrxLAqo6U0St9UULOrD5yKAM14vfLV6SUwohG6E8C7z6KzKbDDVkUA1ddbSVzL3FHk5RBhn6PR9RAm1U/0Ic9aFcphOtrF18xKmoxG67QXEjU5dRklZ5HVXEp9RR/tU9ntEYUZW2Q2qUN1pfipX+ulXGV56/g9x9fyzCCl5IWU2YX4tHqe6SHS5odSNkPFbBa0mhZHXwxAnj5/E1uYlPPvN38HGuacx2tlAle275mHN3SeZBr9z5UUIywKDwRZG6RArR04jiFusmL5r4Z6h93/vL2oYhmEYxvuVuxreqZt+A+7NtvNE3an331z2hM5I7xTF00jaOg9ljMcVJaa+Wv92asZ/ufoHVhMUwQhFPESyWmD9/g6WT7cRtSiK0qk0x/mXvoKnvvTf4trFb9LJUtfEW1AgcwooNciVWC+79l5hIU4gXc25n/OwpIQBo/1buHrpeR5PKWo5a1bMZE+rgegGH5NphuF0gqjR4BX1aVTdCrz64rfw7Dd+B4OdC6zpBDH9LqYMNsocbaZulaLH79DNea3QqOQCu7vnsX+wwe8o3VMTu/4ur41pGoZhGIbxweOOcd0FXDROyakODceJj9o2Z+fdtbehbv9kXlaVyfVBcydm9x4uhyJYFhLBeoXdksKU8loeZ+gdb+DI/atoLHdQhZqLT337LuLbX/3nuPoKpY/SJQ/NKH5KmhvPVykKsX2/mL0Ki+ejSuzeuoLpcMc9J5Ds6XxVqBrulTR6+WAwoPdRzaIIpZM9CmnOe/d2+bo5QmaMKYgJS27x/hbzqqG6SenzxwNgMuBj1bSu7yTJi2R7LF/fiE92cxTysmEYhmEYH1juqvDVevN26W2Yy5yzpTtmoulgFOmqr/K3mnOLHBWTO6xCJi3RlvC8j5xiEy55WH+wg+UzTfiJBow0UIz28OK3fgcXvvNlTPauI6L4RR5lSVb0Tur3NiiK5vrJqequ+mrM1buk2N+6SsMcOcFTRG++VVI0czgeYzTNkbR7qKKYciYRpYQyhayfBng0+Q16iuaVU7TLAklBwU1L7BxMsEuHTeMmsiBn7gr9zjKWOovQOh0aXuPz21auifm9v6dhGIZhGO9f7lIfvjnyybnpvFl6axRpkzBpVY1pts07JHm6TxMmRyxCAzeoUF6BotAqIBM+VatP1P3vJE+hRhCHDeQ84YUeOt2ufAvj/QlCiSKl69a1S9i6ch7ZcAcxq62pWxAo8eA9+VD9jhKruqDA1enWxnlcevlryCa7UkLWQ7G3isJZj2dOsww7e/sIG03EvQUUXuSicTRERGWOJvO1qXENv0DM05q6pSxKDEcTbA8Gbi7CgO9ZxFJDfgt+A/WfHI/3MRrt8kyJOFFfPo2Qfvu/g2EYhmEYP7rcpVG6Mw5F5N6U2xG8N6JuAJa6FcUe9gcXKXTTWgLRQBIv8mLEIpQroyTtUwzH3K/v0vP9kkLYaCMM2wi4r7KCzMfOSzcw2hxTDTX1C7PyV1VKFUNErT4W105i5cgZLB07i1Zv1Q0wcc3Es6L1ZvO3u90kqq1eZ3ZduC3P6VMoMlfmKS6fex4vfutLyAcbiJFS1ionmQ2+R1RRXCl7u7v7GI6niFtNhO0WkmbHDdjwvRwhy4s8TX4jGS6hoOZ4kmI4GbM0ymOrhaDZRBGqoVh5FBkMUWhLcdYqIklzCUdPP4GzD38CSXuJ7yY5NwzDMAzjg8jdFb73DIXP9TurkOdbOBhcQVllrHVOeWogjpaZR0u2FSiLKbJ0wJxUHoqR5tiTZYUUw7LZ5TZ2kxn7PJ9ujzB4cRPBiILnB7yD5fP1NbVx6VGSqlmDbsC72+tYXT+DU2fuQ3/5CIvk9ZyS5ZqOC2d0WZ7Xx2oiLSsep3ROVwKqnHXLNcG0jguMh9t49aVnkQ22WKOM8qb+d4EbWatBGz6PNYJ4e2sHeVG55d4WVxbQoPixOD6unsJGFEWB0XiMwZTvzisRJS+i7HmBShLuBkpvPWmz3k2jkRUlZdFIvRaO3fsEHvuxn3frEKvY2/JqGIZhGMYHhve58NGbnPDlSLNNDIbXKSWSLAmfmiiX3BQviujl2YBSOOL5eqm3UtE9Ck4SdoCoQRELKVUheBnj85vIL+1TAENnOHpzluikKedxxmeqFE36XBWUO2ZIGh20On1oouOc0lQVFE/WRa2sEsCKoiZZUkwyz7TqrXMteh/likllueAgv7OakZV83q9VNWKmehoWxRtZIP8dHAyxt3eAMAqxvk6x5f3q1yeR5eNdnUdD9fGbAo2Er9isRzLzvGtIZwa3deVpmpa6p57Ub+r7mHJbVCHCuIMnPvunsXrqUUqze4xhGIZhGB8w3v/teLSUutky5f6s4VHmwv1a06hYhSJskiydcz3WoDV7w7gFL4wRlG7tD16j5Iwoj9sjxCUli6cU/QqYQidfJVoUoza1qKXEc7FPIQsoedkEu9ub2Ll1HQfbNzDcv4XhwS0cDLYwnu5iOt3HZLKPdHpAyRvTBSesl5qXpxSxApGWSVN/Oxqi6uJXqlOkHn1u/r3A6aYEsu6h2Om0Ecear1DCW38DJ+XuuuQvQKPVwsLCAvqtNtqsY4vfQnVu8X06s6SBHOqp16IltviN4rKOPtal8LmU5Gyskbwme4ZhGIbxQeV9Lnw0EDkORawoXEyKsqJGzbpZU/3R1MSbU65AaaqngVEETGvjNhEGUjiNiq1HxtK3MN08gDdUJE1llCj9Oiky6HkUoDJHIkmiFHX4jCZLSPjcJstvUpBaXoamEvc1QrbF+9o6P0tNCpcGVLgt722ySk16qBMulikB62iePCYJWYOyqsiea2qt6iigUz710YtCSmNRix7fy/mYC+8p8c14LlJ/PJ5W/z9Nz6LGXNdzz8/VqxGTInVRwIPRGLuDAfaHFDw+U8/QWF8v6aDdW3BFGoZhGIbxweT93aQrr6GYlRjgYHCe8jPgCTXDqslW7Y9atYOKQ/HzqTeuHdNNgZIgirXWriYr9hDy3VycbFBi/5kNhEPm46Eabql73KdMudd3SjXb15FTTAohf1HGdKaWMV1VJpXjGk3rU3P4vPnxnbLqJlWdV/OqmnaVdE7Nve6Kewb3KHv6e+zv77u0uraMJLmzBJ3yubL0bImipJDyWHJfzcd5kWGal0gL93YoggBBlFAgY/gxdZDHGb9R5rVx+v4P4eEP/zEEcU+vYhiGYRjGB5D3d4SPBqJJijXoIWeanXRJgy/Uh06RPx+K7lFtJEO85pZt8zTJiTSPkuTECBhc30YwzBBoUIbmtHM5+AkoUG7pM6FiudFhSTHT832KU1BqdYzKyaPbsrxQzcKz4+BwYgHq2xe4PLpHEUXFGnmC9ZREakWPTP0BfTcjHp/J+qieSk7qKLVqemVSXz1VSO/gKkYUzdQbFCz75miIjcEA14YH2ByPsZNVGEqEW134fcri4gqChSUU7R7yuEknDinEDRw//TBO3PdxlEHTlSncJzQMwzAM4wNFHeEL/NVaJuqTdVhKaSZBd5U3Mww9W6nEcLyB4eQaAl9NnxIkCpqnZkndq+mKpVAqKaCgtRAruocYBW/X3HWJJmHeSnH+K8/B203RbmiakyaiUD3oZpLDd3Y1ce/OG/lBtM5snudutQtF2Bq857s/iT6c+K4LdVE8P3M0h/alavot0ZO01dPK6FydUZJa5iVubW1hOp5QYAMsLi+h2Ux4/yyvCqe4Ztzd5VaDTdy9FEnnwi5PfU4PVbO18ntVwNMB+qvHcebhz6C5dD+/V4vfQt+UWepq3WH2OeodwzAMwzB+FAn+2t/8E09SEtq1lczSXHruOnrOXCQOPf/Qs8sqxWiyTRGZ8LTkqL7mROl2PSVrOhNSXtrwfC00xvOUPQ2CSLIAg8tb2Hp5A9U4RzadYDqZIC/Ud89z89I521E4T8Wx3PkSbnt7A+zvayBGReFqsWydP8xbiJAra75TU+9VKLLc9cGri7tTRj1htIfJZIrBwYD14DW6mqZ6iRJNIO0ap2cSKZmkzFEIfb5DyMLq1TqovnwHbRU79Fl3NV/7lEVNYq0+jsN0Ai9OsLx6gt+syfvrmukzCPdlte+OdfQW72kYhmEYxvsa77mrf2/Wh49HM5mS8NT/p7/b/5Ofi8TMLNzzZ3UQXoE038X+YIMHIyY1jVJpFKVykbWCtyiiVQuaRC9WXzQkTmoUDVOza3RQ4ZUvP4fplT3EegbPu/G9NBqNgm0kvK+RoMEUROojqGfDSeH2zR0UeY4oirCyusqtpjvWs98Zkrc3QlHDKIyQ8Jnz71yrnu9kb2d7F1mqaZTr+zWuNowCLK8sIk7i+lPpHWfX55vD1P0y+aX4jXJ+S/V0zKvQTTuT8ZvlYRcf+tjP4viZj7A8TW/D3PwmnlYXeQ13+78DwzAMwzDuJt63L//dzSAMV91gBwe3c/Fy4nc3/2c/L1/P5vPcc2e43SmGow0K0A6zZJSRullyXldJX31LLXxB1KZEaZU4CtFM+KIqwv7lHWw8/SqCXSpPWjB74Zp69VxFwVwoS1Exylyj2UCz1aRURRgMh9jb2tMlRHFI4VtBGFL43Hc5zOHjuqzbuN0771VLGNxgjCzL0O/3KHIR1CdRUcR0mmJ3dw95lrtzyq47NPyi02mhv9hz0by58DlKjTDm1v3S09xFt++OmK+UPFP0Ui/BlIUWfokJv83q8cdw/4d+Bl7UqaOE/AauPtx38nen6oZhGIZh/IjifeXc/20zCqJVrUur5cM0WbFESMKkRtJDrnIXmEmJExfJjZpp9VQKDIUsy/cxGFxGpbnjKCyvzT+TnZmUSvhCCl+oiZa1PiyPJUXV1MeVF68C2ykijX0Yp8imY2TphN5XD8ZwYuOKqSN3fhAgjiM3EjhNNcEyQClGq6PmYh6ynvMkuXL7s7rNz9/Zd7uujNvXWC+tkpHnBevLZ0Wxayp25/g8jbw9jERQzbkarRtEAetVl6EGXJW3v3fgpm9R+/Dt5mmeV5l6N3VmVB8+rSriRS1UfGbOP/MUCbrL92P9nh+DF3f5zomTXSVFNNV3UE29epxhGIZhGD+6UPj+z5uUPNekqylOoqjJrZr3ZkL1g8CFq+pokptuBTkfX2BwcINSdItXSic9zmMU5XOoaVdyo6ifjCSEH7ZZf0X4QlemhGd0fYLr527CT33KnQZpMG+VUwQpfuMp8skQBSWrHlmrvm4sUuXNhNEx3xI1rdZ2WOMerezcSP5cXneZv1RhnXCZ3hgnuLyupNxO2A6hR8n/Ov0OFhb7t9/f1Y3vzy+FQUE51ooglD43NYvkj8/X4+tBHD4llmVTFgM/4UmNEPaQBj0K30OIu8cRxE20Wi30ej10uh03QEXSZ8JnGIZhGD/6UPj+T5u+769KFGQRPmWvEbfd1vWLk1jcbVzEjjiZqdN0MsB4tEkLO3CXVBf1nas8LXpWR9bU34036SK3mmxZ8+/1eEoRvkArsGH7pS0Mbg4pQiEfEzlh0yTLbnoVilKVU/xSih/lr5ykdM2c8qcVPfQMPUnoGfzNj1GyjvVZZ1xMEk/leWNu69vcmvRBZ7uSNid7/NFpjQp2ETl3sd4I/WkWlxfR7rZmoqd7laEenTv2Q8VEXTmzf6wnt+6bcUuJ1LQwbp8XCp2n2IftY4hbp+AnPdeXsNPp1MLX66LRaMwifHwD3WgYhmEYxo8sdYTPr2YTL1NztAxZmCCOWvBnHfnra7Wr1NzeeY8oEiWhiGqR81JKD+VlBFx55RUU6R7itoekHVNKmC9S37ucEqL7KIYyIQqXpEpV9DS/XNJh7ZqUtgYmOyk2X9hEOc14HwXWX0ChEbzlCAEfogEdlaZ6oTx5eQkvy5CNxyjGI1TZBF5RL91Wj4utn6GBHnWEby5Czqy042SsFjbpYi2l7tvVt+uifrn7VI7yOiUr+RzmU7fCWUO6K8yt5ctdzQe4uLyAbqftynPFuGcwUU7ptvoaTuk0WEVDPVRzDc4ofX4fvqeqXPL7eBrF3OghbK1Q8tb4t+4jTCj5bTXnttBut9Gk7EUxv/msH59hGIZhGD/aUPj+LzPhkzJIICQktfQlEeWJ0lBLxkxWvq/UTY9VpVGnekZOEYtx4/wWrp+7AF/CpSbJsEDQLCl/dL6Wh6jpU+woLyEFJ8hqKVK9EVFU2oi8NsI8YjnXcbCh0b0xcm8BQXQCVShpGlL69ih4U8rQiDI0dooUeqWbSBlphXxSIJuw7GKKwA3wqOVL9dFncI/j99KqGSxEB066XH3dd6SOBdwqP3H559d0gt/T53FQlMgHA2Qj1UFz/9Vl6Rnac38O7nW6bSwtLfC8vhdL4PmxmqSzFA0/QiNK4IcBCk+TOQdO+lLuZ8yr9UT0zMproLd2Fr3V+/mp+D3iJr9XBK3ZmyQaqBLz7x66pOjeHJM+wzAMw/jRZiZ8cMLnRIJCIsvwKQ1x2OH/+OPZ//Brcfn+UjrJKTxNdeJ64WG0NcKFZ86jGtZrzGpNWMXBUK9vBnW286IKQcND3GUd+7UE+pGmWuH5oIlWuIh0G/VgjakiZU3k4SozHqH8UPhcVC+DVxaIiiG8XPPsSfyGkCpJuqRmepxr6taj+Q1q8Z0Jm667307L3H4tgULCV+dwt/K6+7Q6UZsfE39zo+himRZIhwPkowFAgdNqHXJMuaSoKn6LKERvYQFxp8XvpYXkqKh8dDqllI4ndOcczUhTzNTSJmFTFNH18eMfmJ9BSovm4lmceeAnKdBrFD6fssdvEOqeO02488he/d+D6nhn3zAMwzCMHz2Cf/s/+Nkn+f9zjXSYCQiTfrjV/+PDIOJ+LQDfbzRdiJpkFd2TYFXTAhvnLmKys0+v43HQoqgtUtgUaUyYQ22XzF9QXqYlpsOKeX2k+4rISdL0EyDxG9je2MNkb8pyQt7fchEtLSFWUGbqZ6oZOeYzGrzW4akuRbBNfaundHF99dTMTPPSPHaqo4u28XZqX+2f+lZuTkCWx+TqN993a/4GvJfSRXkuJbV8ZumSjtWrjtdYRhl6bhSupoKR2Ll58BRhUxMs5c2PWFf+HXLWvaScZX6ElOVpi7gJr9lEFYcYU/omFMZpOkGWZ261DsmbmrMlw66PJAV+YeUUy+U30fdyVqmXkejVf2P9rQ//ve/G394wDMMwjB8chyJ8r4/g8H/ylJmEQqHoj+so5gRNl75P0R7Km5uOxEspZj4Oru3h0gvngJSiVSUoolUUyTE+lypVpvCKEZNWnxjx3FS65NarVdNw6eVQl8OgqSXQOhjujJglp8ZQzsI15I1jyCDJURyR76FXCXgPZUxLjWnAhFakqPIJbXLAuu0zaR4XPUB59D24O5MfF6jjL4lc6SRydlLnmUdS6ETZfTNFyLSVYEmnnTKiLHP3rLDcpYtRTnlOK2Io2loq4sojVw7/Nm6FDxUhb3Pn9Tj3MNaB12fN0Z5G6ha8143aYL3ddDu8keKa8q7GwjEsHv0QP8MyfTLh35ayGWsC6KYbqKEl5NTEqyjhHBM+wzAMw/jRhsL3n1L46mlZXgu1hNKg+fk0atfTyFdFsJzUOMt670gipS4BVYRudenZqxhu7vGcjyxoo2qsIw8XKECaZoWypKbWMuN2wipQ+sohBeeA5yhubjoXipI8xymR8vOMR3FMjiONV92IVo3AjVieRwnyE8+tsBGGsRO+Ii/d6hZFwfoUmg8vq+WJ4ua+h5Mtbmf+o+fcRrszIaY2umv6YQW5r/rpXaWf0j3F9jSuVu8zhU/pq/Khey8fTJTZ+eTO9TOYU4eqhyKTmmeQdqt5E1VmJTFVOVpLw30Hla0I4lwY1bDL+8IeGv2TQJMi7Seuj2EUaM7BBK12xw3Y0EjdZrPppE+iWDdjH3pPwzAMwzB+5DgkfPP/qdei4bYUGEW/4qiBMGjyWFEfSYfySPreWgRq6TnMvGyh8kMpGiIvx83zN3D9pVv0owgZpaZI1ugo61SX+pl19SRS1BgeqOHUc6KnyJ8EUAMxBswzYTaeZz7PNdkeQR6tIfNjuBG+lKIICaKohaYEh6LTbDWcS2X5FJPJBNOpmkVTZFmOUhMhFwUK9Sfkc1WNuRyrTp4kdPYtbr+dq2stiHe+kWRQwqf7lV8iVW9rPZwiKMZ8jzHfj+9E2dR7OFxzsL57zCIaKNQMTZF1zc+808eI+TUAZco/i74FE7+c/kaKDPrqnxf1KLerKIMuxVffgudpxGHg8Vs00GrVsqdpWebC5/oBmvAZhmEYxo88FL7/jMKntXT5P/XaYHhaSTJCyaD0hVrzNe5wP6qTV0eRaiQyb4xkhJnrIt3RbSUiVD31UaO6FTt7uPDtlzAd6FwDacBnxSeZW6NSFSGrceLhkkSUSscqurnrFNXyKDvVhNKXcqtl2NQgGrG8HnLVWc9398JF9DQFSa/fR59JEw1rJQ2tViHhUxrPtpmS5M9F/jSxcT245U4TOLd6QR3qdR23d+rzh9Gl+Tm3LwnUN9T3qSVN+xpbW5err6YmZZ52N8y/4p1n6M76Cu9V067uCIAkCtwUK37SpfA1WUYdsVNOtwoHk6RO30PNuRI9Tb6sZl016c5Fz4TPMAzDMH608b567j/fpFi4Ubp3/r/OHckfkR5oubUkoRR5ivIp0iQpURJvLnx1GfNCWRIFZlYsd13JWiIXV75zATtXNylvMTI0UTXW6n53VcI68TmSOlZOzbBaiixQEyz31c9NAlaq6VUROPWJKylK7iGSVdWS+/OHEg2IiOOGi2QtLC4wLTrhiyi1kqE8z5FS7qbTOtqXjseYKHFf57IsdXkKNfXqx7W1sty3k6K5PLnfRO8z252fVZb5ShrSOv1olLCeUftl/azX4N5NzcXa1vdK9qIo5N9MYqvpVlqI4oTvWI/eDZl87etbcj8INBWLVlmJnOjNR+sahmEYhvHBwHv64n+xmZfT1bJKeShhmAnEXJJmwpUkbYpCi1k0+lQX3j7CV0f2qC6zojS44DBR6WG4uYsLz11GOaHUeD6KcBFefBSZ39YSsCxDYkQxlOxJYhoNNBqt2xGovMiQOgnLahHLFYVj7Xizazp1TaOz5zJ/GAXu/oWFRSwtLaG/0Eer3XaSIyR9kkhF8yR+KSVvKuGbTjCeiZ/OZ1l2O+Kn76FazpyOhbh/boDG/OTtaFmdud5/g2va1b2qh8p3yb2bniWZdVkPwXtc07u+s6KY9bcK+K0kfWqa1brAkrl6vr16UIb6LiqqV6+ZG/KeWvJUzjzdiWIahmEYhvGjjPfslf/XZoHJ6jRV/zdJnORD0bFaQuoBBhQlNxFzl2fq5tE61XnejLnfaQqTuTrIIQLeJpHDJMOlZ89jb3NMwUiQ+zG8ZJ1iuITMo4BpQmNKoWQkpJioubHb7aLT7bulwLTubJFJzKaUPorZrOk1pYzlWV73wSvUFMu3cP3m4GSn3e5icXkJi4uLLtIn8Tkc0ZqLzlz8JHdz+ZtH+pScjDkJq5uL+Y/o5fjvkDi5s9o/dE072riz7tosj2t2VZElMgqse9ZcNFkPSV/Fes1drC6jlktFL120jt9KkzDXEluLrxqOdSzh0/s2Wk03SEPfVIM2aumzqJ5hGIZhfBCh8P29TT+sVqfTAQVjUgveTEScI2moK/+pr12j0aNYJDPZqKNJb8UbCZ/rc6fRv3zIrYvXsPGdK7wYUzWbKKM+kKwhq7jPOtRzxElUIicprhl2YQG9hUXX30yCUlHmci2JljNR/KYZxcgNupCU1f3vplM1wdYRSUW0OixnaWnZlVULTz259Fz0aiGTdNXHdbNx6SKIc/l7TYSP1LJW31fvz8rRvn4OXZtz55x0zO3on0PlSljH4xEmoyFGI25n0UU9905dlTT4QlIcI9IyaZQ6nwInFBnMUgmwZJHix2+mb6DvpzVzJdDNZtt9g3mU0zAMwzCMDxYUvl+n8Hmr6v82TUfINFLUDcqgyGgqERmFkwsfcdSmLLR4LNGrZeytqPvpUSFZhls7lse+1uplWZPhEK98+xUUezkzBiiCPr1PTbldCmItHq45N/CQxA20W+3bUblOt+ciVU74VD7LdfKlZcooSZKblJKTTsdIKYDTydQdS3jU1NlqdZzsaVTqPLon+XqzJsz5WUXWbj+L+8r/hsJXn7h9/Bp0frZb76vB+nA+Po2HKrdgchI7HrvmZCUXacxS967CTS/jKwIbuT57caK59CRvtfDdjk5SFueSKiSGkl19A0X6Et43v8cwDMMwjA8W3nMUPi8MKHwSJ8nBAHkp6dOUIHWToIOSp2XWGhqt66ZKeQOZ+S5q4XN7zK69kBLp5x6unruImxeuIywjZGijjNcpfCtu0pR5v0E9J4p8NJv1iFr1uZPwNSl/8z58GjqhqjhXY9IgB6XC9eej/OWUHQmPImOaxsUNQEmc7GiraNcbitmMuvbfzZvJ4WHm5b4+7+ufd0gBZ2iQRp2c+OUzaaO0KpLp3s1F+XivEz4NZtG3ilxzrgZn+IrWMYOkUevt5u7evL6f92oOvjiqR+eqX6T2LcJnGIZhGB9MvOeuUvj80AmfRKso1SyqtWVTionL4jJK+CQWjaQDr0p4QoM36ijT20NxYTESm7AMMdzax8XnX0UxHPNKgjyk7Gmd26DFfJIjJT0vcmvDKgq1uLTItOSaIDXKVnURb1aDwxE4Cc48KickNhIjN1p1Vs77EfclZHX8p757qv/8febvInnUOyjpvXR8WNyUT2XM75knoXyuf2RYf4f387cwDMMwDOPd813CpyX280IDBEZuqpNa+qQeTtcoW22EvpZae3vhcwMzKIpFoIbXCqFGk05LnH/2HAY3dhF4MVK/5frtFcESnxzzLuUsKB+aKiRGu9VysqfpUzRn3nyEbr2s2DtjHi2bJ0nRXJTez6iOqq+Yb+e8/lh5D2/nzN/39eXMz7/ZfYZhGIZhfHDwKzdIQ+I2F4h6RG4Ytnh+Himqr7noUFHIDtzxO0FThbhn8EcDNm5tbGJwa9f14yuqGGWwgILSV/BZc4nz+aPoU6wBCK2mmyRZoqfRpJK070X2JDLz6JXSj9I8c5Kyw2J2OB1+J/Xhm5+/83esqc/VKF+d6u+r7Z37DMMwDMP4oOJP06FrxlW0ro7+UIQqTc6raU9iuEX4KWuVW82iQFnl3H/ryN5tVKaXcadefmw6GGLr2iZ8TbCHAKXfRBX2kbtlwtxTZIhuomcJiQYSaMkvJTe4QoMKKCk1db1ej17htUnSpCvfLTb1+fc7bz6Y5A6H3+u7v4nQu9fL5333N5gnwzAMwzA+mHh/+Mp/vhmF8WoUtuhSWupsLlTq/5ZiQiHUYI565C6lCRq40WVeNb++sVzcRmKoCJ/nIyp83Di3gc1zN4AiQu5HKJM15ME6Cl+qV8GnaGoSYY2kbbab6C30sbiwPBuo0XLLn7k6vM10MIZhGIZhGMYdfDXnavTqdDpyo0EVjatRs1+EOGpQseajdRUtq6N8mvvt7ah4jxJLwnB3hJ1rO/CLkOcaKKMuyrDL/VoypZIqU5Mpx25t1xYlr+NG07qmXMpe3fxYy57rHvg2vmkYhmEYhmG49lv14ZPETZHmQxSFpG+Ga9ptIPQT7jOrE6x6lKeaeiVcavFVeiMB06FWgMjTHFcv3cB0mMGvNGKXKeij8DTFC+/jj8vtBfCjAFGiVTWabu69pNFEEEUsR/3N7kT25JvvwDkNwzAMwzD+yEODkjVR+nxKHDJMs1mfPokZL6nfVxhpGpSoljzmVpSvlrQ7uPP17h3ocD5Fce/GDgZbuzysXPMtWF6ltXIrjbYt9XiiwQeUvbgeqKH1bVvNFuWvnhDYBhYYhmEYhmG8O+ZhO1I3wJZuxQ3125tSsqRwmtetniJl7of1urSFi7Bp5TWleSnziJ+L+lHuJuMMO1e3EaeV7kYWNpFHiyj9hPcoSsiMHmWPSSNo3aTI7Y6bbNlNjBzWI4VtYIFhGIZhGMa7gw4mDVPfOLmcBlmoyTZHmk9cXz3BSwiD2KU7akdBpIEdblqd+5hKlASqjffmtVtIdycIS027EiEPe8g0FUsVKQOTnl1PFqzJkButluu3p7Ve3SoYs6lDDMMwDMMwjHeHryZbDcqop+ygwFH41LyrEbplqSifpmuRlinK1+SxmnaZ04XbasW7szeTP6aAd4y3DrB79RaqXFMph8i9DopgEaXXUE7mLVxeSZ1G4DYoee32bKBG0oAfqhSTPcMwDMMwjPeCr5G4rjF3bmwO9ecrkLkonwZxKAeljLKnKJ8GTyi/czv6mHPFQwS8UKQZbl66jmIw5VNKZEGCIlxh3h7vVTNtwX3ZXr3ElwZnuDn3tJA/xS+M9Jx6qTDDMAzDMAzj3eM3og6SqOnm4FNcTpG+erJiTdeiBfcnPF8P0VCeKGy6pAEW6nvnhM/lcO7mInw+fw629zG8tY+YGQqeVN+9MlxgxgQ+y9ZEzHI5RfGiOHFNuG3KXpPip+ieJHAue+Z8hmEYhmEY7x7f9yJEQQuNsI8QFLkqorhJthTV00L96SzKVzftzte4nS+7pn58ErhAEldW3PooJiW2NnZQZSVKn8IXdFBGSyxHTblqNlbfQPXdY1mBBmrEdb89NeU26oEaWvZrzmujj4ZhGIZhGMb3gp87rQsR+AkacZPy51PiFLabRfBoW0Uxn4Zlbl4ullfvitmuNhqscevaJgZbe26JtKJKeKFPgWtR/lgKRbLSnH7M7VEG4zh2I3LnAzV07KKHhmEYhmEYxvcFP6JcuUieRucGEfykjcCtrhHT70LKmZp5mfNNomyaVqVQckNzPQz3B7hx+SqCXPP4RZS8HgVukfshHc+N9gDK0EldFAWIk7opV6NzNQef+hRKBt2gkENOaRiGYRiGYbw7vN/5zt/bXF5urXrVhDKWwysCbgOURYG8HFPUckShRGw+JctrLUzCp5UzJIRBWuLKCxewe3UbIWUv06jc+AiLW+Y+xdEvXJMxECGMK0pegl5/GUuLi+gvLKDZbCOMJIb1M2zAhmEYhmEYxnsn+PbBiSeneau9vNhDN4kRg1Lmpc7rfE24zKRVNt5I9iRm86bekJI4unWAmxc34eUURkpdHi6iipaR+1pZw2c2iaHHMn3EWj6t00Wv12fquRG6modPkT83FctsNIg5n2EYhmEYxnsjuNb8Y09+7Vu77Wef38YoA3rLPXQ6DQQULbmW5/rT1dO2vDbiJoHTP62g4aOalNh4+RKyPRbiJZS8BFWygsLv1CtvVD5LCRD4FaLYQ6PRRre3yNTn87oUwERzxLz2GarD4UcahmEYhmEY3zOe/9n/eLPysFqVGZIox0On2/i5zx3Djz2+jGNrPjqNErGfUdo0SbImS6b8qQlXFqc+eTSysIpx49UN3KDwBXmIDE2UjT7yeA1F2YLGaGgiFl+TNwcVms2QoreCxeVV9PoUvnbb9d+TQ9bRvbpyus/1HzQMwzAMwzDeNZ7/GQpfGKxqEhaUlLpiQilLsbbSxNlTTTx+so2febyBM/c1kMSBm3yZ3kbpK13fvaCMkN4qcOGZl5GNBih8H5m/hCo5gQIdupvEcP4wNeUmFLwO+kuLWFxaQafbRYPntNJGvXrHTPrueJ9hGIZhGIbxHnDCh8Cn8NVepq0TrTJnmqIXlfhf/WQPn350irjpo5N0EbUSlIn675EU2L+xjfHegSsgRxtldBRlcBS55FAraiin5zmp00oa6re3sLSEBQ3UoPyFPG8DNAzDMAzDMO4Ovlpm5WOaPNlThM9ZXMB/sdusLoY4stZFNpxgsDXCzUvbuPbCdVx/ZqNOL1zBiLJXej4yyV6wgspfQO6mc9HULPWwDk2krGZbt4SaVtTQnHuK7AU2555hGIZhGMbdxG8trwJhiEIraXjqaZcjqDKaYIEgz/HhYx5WuhMNt0BYhhQ6H2VES6TgeZX63TUpexRCfwlZeJRpDSnPFUHhpmFR1E8jb4MwQpI0atlrtdFotmbr5XoW3TMMwzAMw7iL+Gtn78fSmbOIe4uogggF3Uvr6KIq0G+GePxkE51qgKgI4FdtFMkaJvExjKNTmMZHkMYryJNjqOKTqMJ13t+hOgZuYEfFPY28cJMsuxU1ZuvlziZZPrx8mmEYhmEYhnF38PMwQmf9KFbvfxhL9zyA5tIRIGmhpKvdu97AieUYKFMncSPK3TA+jjw4Tjlco+itIouPIvPXkHl9lOqz55WuL6BfRvCqCH7gu8mUm81ZdK/ZRqPRcP32JHwW3TMMwzAMw7i7+FpWLVMULm6htXYSq/c+iCMPPIpjD5zFxx7ooh0NKXIlJmGCadRHBkXwElSIUJQxcjRQIOaxz6QxuRS+ikeawsVjuUGAOE6c6LWZFOWLoghB+Lo59wzDMAzDMIy7gnf6b/5Pm4Ufr2pqvcKLEJYpRSzHkcYAf/bkVZwOL1PqKuThEeTRSWR+i0clglJDMTQnn+um53DjPeZTq1DmNCAjjmN0e10sLi2jv7DopmGJkthF/jxNvFdnNwzDMAzDMO4SQf+zf/FJ36va9aGaWDVoY4IHOzt4fGEHsTemCCZAuFyPvkXohE/d7xS9k9SpaVYCN996PlVOTblxhEaziW6351bUaHU6SLSihvIpImiyZxiGYRiGcdfxJXB1lK1eQaPkXoOSd393gK63rwZail6XqYOi0jq3VDVPkqd59QIkjQTtbodS1+W2PRuF20KT23a7i06nz/M9dy6mAGryZRcWvB0XNAzDMAzDMO4mfkXhKyhwhSJuTsIKrDXGONGeIKwmFD5NvdJF6TWYpGklAkqbJlFOmg10ej0sLC5hcXkFS0xqul1cXub+MhaWl9yKGp1eFw3m1T0SRuu7ZxiGYRiG8YNjNi+KInc6KBFVKR7qjbEQjlG6DnoNeFEfRRC7efrcqrgUtihOXBOt+uVJ7lbW1rB25CjTkXq7fgSrPLdI4VPUL4oSiqJW1HAPdJMyW5OuYRiGYRjG3cfXRMsualcV8MoMnSjDvZ0xGqDwIUQQtOAx5ZQ/TaTs++q/51PgYjQb9bx6GoihJt1er4dev++WTNNW59yKGpI97/Vz7sn8LNJnGIZhGIZxt/GO/Uf/fDOGv0q7Q+HneLx3E//GsUvoeTvIvAaS9klMwnUMsoh6ViCit2ngRYtyt7i8isXFJbQ7bSRxvWrGa6J2ChDOpU7nze8MwzAMwzB+4AS9z/yVJ+lwbTXVhkGOjy7s4GxrFwEyeGEPcecIJlWCTCtt0Ngi30OcRGhqQAalr9Wi7GnkrVsTV4Z3KB02vEO7hmEYhmEYxg8OX6thKJJXeAWWghFOtcYIvCkqz0fSXHbSBy9ApaZfj1IYam69BhpJE0mcuEmUbcUMwzAMwzCM9y++VsdQ+E0TL59IdnAs3ufJkgIXI+msovSbqEpPZuiET5G8KKLwxbXwaR6+uilXgzBsFIZhGIZhGMb7De/Y3/pXm0HlrzaLHfzJk+fwsf4NBCUlrrmE7vGP4WAcYjAaIM2niMLIDdLo95ewuLiM7uKCG5ThJlt+gwifJNLifoZhGIZhGD9cgv6n/80nwzJvn2zs49Nr2+iGA2jCvebyGYT9kxhPU+TZ1K2Pq+bbpNFxffc0ybLm1os0mTJlby58r4nyWcDPMAzDMAzjh47vU9AC5LinP0Ivyt1qGlUQorN0nDqY0Nk09546+2kZtRhxkjBxG2vKFh80PXfdmnQNwzAMwzDen3jH/+Y/21wOxqt/8p4LeDzeRF6ViBfP4tTDn8PeoMDO1g5G45GyugmU1ZS7sLSIfq+HpNmE52t07htjzbmGYRiGYRg/fILFT//qk48uDNsf7+9iKT+AlldbPPMxdFbWMRqMMBmnyIrCLYvWaLTqNXM7He5rqbTodoTPMAzDMAzDeH/i/+TqTfz4kW0sYBuZlyPqH8Xy8QdQFS1AzbsUOk27ElLu1JSrOffiOK7n3TPZMwzDMAzDeN/j/9L6ZZwJrrv+d+PWCpYe+CkkvTXKntbICOF7PoIgRBjFiBsJIgpfxOPvXirNMAzDMAzDeD/iJ9MpSo3K7Z/GQx/6KRw/+wjCEm5tXTdHH8XOp+BpNG4SN9zULD7TW/XdMwzDMAzDMN4/+M17Povjj/8sHv/cr+HkvZ9G5NVr5uY+hc+v6ubcKEQc1025mpoFvlcnwzAMwzAM432Pd2U42YzDaDWrgLLkibzAMM2wvzfA3vZNjAYHTu663R4WFxfR6Xbd1CxaYcOmYTEMwzAMw3j/41dViKz0URaUPQqfRun6ND8tr+ZT9Hy3dm7sllFTPz4dz5dSMwzDMAzDMN7/eFdGxc0g9FfodxQ9UPxKjKcTDA4OsLe/h+l0SuGL0Ov20e330NBSar6vrn2UvlkphmEYhmEYxvsW7/Iw/yZlb4X7lXrlVWWBdDLFYDjEwcEesrxwU7F0Oh202x1EjcRF+DRkozDhMwzDMAzDeJ8D/P8BiuA3So0qJJ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png;base64,%20iVBORw0KGgoAAAANSUhEUgAAAnwAAAHdCAYAAACHRaSAAAAAAXNSR0IArs4c6QAAAARnQU1BAACxjwv8YQUAAAAJcEhZcwAADsMAAA7DAcdvqGQAAP+lSURBVHhe7P0JkCRZet+JfRHucedZVVl3VVf1fXfPDObGcAbADEBwMBhiuQOAIJcrI1cijVyTSbtsmcQDoFYriWbiSjJKJqO4FEmjSPGCkbvLJUAsAJIAiQFAzAzm7p6evs+qrCMrzzg9Qv/f99wzIyOzMjIrM+vo9n/mC3d//s7vPX/v7987vNDqJfNRVJzr923PKNrACoWCXVq8Yf+Pf/RP7Bd/7TftRtOMoAaFnvX6iZWjitVrdbtx/YYVC2ZT09O2uraqez07enTO4lJs3U7bSqUSAeoYe9jdXtcKg4Ktrqz5da1Ws16vZ0mSWKVS8ePKyorVqw0rFovWarUUVmRRHHmaMFFcsjgqWVlhFyNC6XsYmHq9YdVqzbpJxzqdjg0GAw+HI8jOMVEUWber9CjMer0u92332263bU3pqyl/uCkqg6SftOGWI2FzHsexH1dXVz38RqPhR67L5bLCqHpc+On3SUM4LyrhFWQjNJtNl0NfheXxySALBetuM7mQP8KtVqsu1z7pUPqRF2EQH/a4dTkpr/0khKm6YARYkhtkQL5LZYUxSNbdr+dHaUqUFmSc9EJaS5SBwsAfZUJclPHAep6HKIo9XWtra36/Xg/5SZRm4j969KhfLy4uuqxx6/e7HZctxTPQNRIifW4UH2nzeELxOZBjqVT29CqD1lOaSDfyIS5kgDz68lTQedSTDFR5+zXdiwb24088Y59/5oOqP0XrqWwHA3L8PgZykgiWVKd/+fd+z7799lt6vlWXVBOaScskKCsXY6/zuEXGPHuZzDEAuVNuErwfKd+S3BB4q9um6qtO6b7CoO5yTt3mnHpKnUpUnn21IdkziifCbRO30kjc3U7Py576zTWgvhZUlpEM4XG/onYiwk+aFq8uCpK2pNclDup40WLqgO6Tj1JZ6SmEeud5Vd04ceSYPfHIE9YoN9R2kS7PkpKjn6F6uddqFPJ3mzEmkXtNkz+DQxjnv79HGY2igOzT85tiuEyGLwSu9lpO9x7I4N4yedB18WBDOxzsP89qy+4ghutx9Jd+/heeE1Fp3Eqe/KGQx4ZIyEeeedqq5bp9/fsv2Yoa4kqsjjZRQwgBEhmgwYagLC8vq5Ev2OREwzoiTIQSOoBIHUPkRKwH2eOPRkKR0GHQENNo05nQSXMOGSio0e3Rkcgt/un86RDoSGiMq+Wqjn1rtcVEBcL0DikthERpxT/heSeUgvgAnYOTrkp1vePiSByQKojU5MSky8E7F4UD4cHgFpJSVudA/rmXhYt/DMQoVCj8p3kRcMs5HQydVFGdEu55PpEjBrkR58rqipNPwiFtXfnDQJggM9iTNwgWRHN2dtav8RPCVOenTo04S0pnVq7IDzvOK3IXi6xJGi53l6/KtasOsVappXYFpbmrPIroy/20yP2EZLOysmwV3Z+enlHIyDN04OQXUkZZB5lFoQMVyAfnmTworqLsOj2Rc68WSp/iCZILnSthZ2QCvxwBMif9kdeR8EJBXNxHJqTZ0yW/pZrKSb3FI6fP2I9/5OM2KX8enz80/vP+BeKUoKuSU6zn6hURPtVQESPVC8mSZ48y9ZejVPaQKOScPRvUJY7Y10T2AfdCeYUyoVyp8yU9zxBGwqR8E9U14M+hznEPGcNPOCcsxYtbPfOE69AN/Hj9UrgD1Tmui3IbyVRVF4knkL30ZUZhtttdDzfysOVHzzKGZwqTKG7c0UYQU6vZ0stZxWYmpz1sQHhbas2IBWHfSWwb/5DVuhxvI8LzduvA+05BkD1vN9LzbXH7s32bMU5Kks0drpuHgdE8HX793hz+7Yh/OI7h2PZF+Dwj/KuhbKghfPSBi7YkMva9V15VQyoyo866qkYdYkfD6QRHduSPc0gCpClWQ1yulL1z5w2+UAhkh0azXAr2uMtIX2ZCCgoeJsQqLgetEwLELVmK9OoOQSTb+HFNoMgT9zNC46HQ8DuBhLSIdKRhFAvqKNIGn2Onjaap7GSHcIgfdxApiGQikguJgUxlYQLi6naD9g5/kAzIUhntmacldFzET4fp+dd1TIfnHRrnSgukVucuk1RLRh7IK6QNzURTHQ/hoE3DHR0y9pQBGkJIKqBj884NtzpClgjLybniIGzyXVInhkYT/23lv9uRf4WHHCCBuCEPyBGtC3LgmrAIG8f8ZWSMNGWEDHekPcSZ5S1R3G2Va9f9KAKlP2gYSXtGeBW45ws5QyAIlzQje8JCpthBmklGT2F0dE0H72n0NKnjl1sSUaqK7FVjO6GXji989GN2QYSVvA3gEMSjv/czBsp+QYJCmzU1MWFtlcfbV69aItmj5VXt1V20YbygUarhRYMyCM8Z5JvnJpBuly111us/ZE5+/AUrPAdIG80f97lGC4wfMFx3cZg9AxQ0dRnLotoRiD7hEbaXIW51Tf3xeqE7gZSGaz/KIXWw21O6eBGC5Okv1Cs0vXpJkf8sfjlROnl2Cra2vGYT9Qm9BNc9LofktX7qJuThjmFX0WcpRmYb57cL1LX9Isg6NdS1oWvgcexk7nmMz1D6OL1vkLUfw9hv/Q5BboS7Nbydw99r/NvlYUcMBb9PwqcA5I+hXd54y2oYn33sEeuste1r3/quLXfbPoQL6VleWpZZcq3TxNSk+6Uhb641vSNvq4Pnms5hTXa9rhpfGmW1ptznHg0uoHH3zl+dNkMraN9wi186lGz4l4a8Xq8qbYFM4Q/CgsYNQ3gQOFpmGm8ae0iYonItQEfEBmLKvQ3yU/Z43S/ER2iKeFFouMVNSFvQ3BEPaSFc13zIHWmBjGAA4UNscJcNuWJc+6XCwj3xIQPC5Ihd1wlmIE6EgT1xcB78h84UQpSRMMA16VgnRIrD7dSZEWGtqs5Kf5Bv6jFu1tZWPW78ZeGSZuzIP0DDSvyANPWUNuRG2ZAP8paljzApCzR7uCWvhBnHgeAjr5BOddYyWdqdxOrexvAqHTA8oejpobOHfJAuyttlKYLXVDpaLYZv+15fIM+UEfIj3wPltVBSPCKZH3nwIfvUQ49Yua+8qhPvK/GQmfc7vJ7oWNQJw5vTMzP27rVrtrCyIsJT8XuJ5M4z4s+q3JXTZxPjL3Mqb8qaMqfsKVfXBqbllTVD3OcZpB4WCoEYhmcMTTlES/VJcVB+pIrhVdqgruIIz1VRZE9tg9JCujptvTyofpI2XppoJ7o8+4qQMNAeMo2B+HjR6JNHiJ7uO13TP+0JL6DKjeqJ4lU0vKxWVN+IZ3pi2qYakzZRbeilIrw8AoYXNyFY3zq87t/c8Dy4IG9mRuDP2eif0p4ZnqXbDc/iDthzmraK6a4HtZ96vH3iQzlttQfhfKuIRt1idsbtL/mDxcHU3ZuXARh+VjBb3W/GqPsxj7Mw8rKynZudzBD2TfiYZ+dzWcijGuVJvek+/ehD9uY779grb78jgUMQRApW1/xtmUa53VFn4InR27hI1oqTCS5FTCBcerPGXyB2YRiHjgHS4p2CHHPu5AwRKJxAskQA1eHTWXDdc+IAwUBzhD+iDXPzeFPHHdrB0PkEEkk8XFMQ+MUeQCYI3wtI/rmm04BoZJpBJxxyj2ah0+lZQj7kt9tlCDnkgTRxpFPJhkS5hgSROtJIhxbSGNLcUwcGeeI+ZAbtAwatGNo38iDRultkCKEB+Ce/yFrJ83gA6czkg2G4FQeUDQnOtC4ArQckKaQnDJdDqLPKmqWd+/jnz+WZaiJJW09lCLkiSOoC+XMZKO9hCJ/7DEl7lJ4HZJrJnrAhZXTIzMNrqaOGoJEW5I+JJBcyShi8VJA/yCYWyoEiTryzZr5WT2lxMiD/yC3ktWD1as1mJJsfefppO4d2T7YJstOR6v1+h0o8PdO5yHC1HFtTsnx34brKJzyXOKEe+DQElR8yd9IuYJ89WzikfP1c3qgXA04pD7nDnraBe5QldQxyFcheeJ4JSxdOGLlmKLjV0otNEjS3Xn8ULs8Z7QJa6vCiFTT7PrLAcyw7XhSw4563WbQTSg91i7RUlY+Yc4VdKZatKoI7PTFlZ+ZO2bmT5+y+M+ftzPFTdmLuhDVUp4uex4CNsxRbLPaKfQewL/BceFndxID0cMsILef7HWNaHZ63HFvg7dBNwLM8arYStFGzE/bqfisCnbs92Dfho0PkIZfoLFIgTISuVSv2yAMP2EuvvWmvXrrkBQBZ8kZbDWyRxrhSspmZaSdVDNNBQsLYWd9KatRnpmY8zOWVZTXEEIjYtQY9kQMIhxMMdSp01aUKHTdxh0nahMmRMNEOeDppyOWYRj2QjkBeuEtHQLkvL6+k98JwETIJnVIgkIF8QhQjX3TAvXojLBohXSFevf2rA8k6JMgT9tyn06EDzIiVk1OlI6R1Y95hdp11QBwJj46M8Grpgg8f7pVbZKsTEb2apz0Mm4ewiKsi+WRhkWfOSZPnX/cZYiZ8D0vk1OWKUT4IB3fqVeWPtAZtYiC8Ydg2K4sgMzrUUEbkOeQnaN/C/aw8AvklTsB9DO5xBwgzyz+at7YIHISPeVe+EMfrnTl5I33e2bufMLSLPEO+8aMOX/JhWB1fkOKaOmbIAPWCOllRYE+eOWeffOxxK8tfz+sO9TrEMwhJfd+CBS1IIpHgEYVqhUWqp2/MX7YmZemas/CCgNyzcsQthD3UF56BitdLNBiiam6HK912f+EZgnjpOdK5D7ly1D1eprCn3kD0qOs+L0/htV1jGzSMTBGRpS+eYMEF8UPagrY/aH7JhdddGU+Dl6/SRDwyEE6eV4jeQPWur7jmZo7aeRG8i+cu2PlTZ+34kTmbqk1YLZY7CwRTwa3Xa7Cl2myx2BsI/45jhzxwa59ZvC1doD/POxgOdxabU5C1nRnufPoOH1vyPPRcHQwI73AlOZqHLdhn9IS+2yD2vWiDmHhwQqeoBjQq+ETu41MTvjjgP3zt67Ysolaq1a3GUJo6hcmZKTWwJRE4ESG0X4qcodVEjSoNOwTE58TEDEUyb4aJ4GFuGMY7FRnmCkEcaJiZE8e1kzw17rxho+lx0qVkhkYdghSGFkk9WjMIXkZ4IEF0FmiX8EsHQ2FhIAhoFjhHu4YfVufiZ211VZkv2NLSsohGW+lW+n1unuJUp+dzmkinjuQD0gH5yOat+dCR8hPIUapBpEPiHBkLpIVOygmcjviFMBEe4ZfLVcWVdlA6EkaxGLQWhE2+sSMN3tkqYORLp0s4dIQA+SNDZIp2j3mRdH64wU9GooIcwvAt8ZJQyOt63IoQDWekNCCLUFZ04sg7DOkSFmSU9GHPOeAauQJkQFi45Zy4CYswSFcGypx7GOoIR8qR9EDq5ABXbk/+SG9bBLGt+ldUeJFkOiHy8YNPPGYXT8zJbSb5QG4w1PP3O1wOEg2ygA9XVbZXF5dsXnVfxe2r75ExdbUsEoQmG+0u/rBT7fGydlLn9TJ7u6aOB41GqCe80IRnBzfMG8WeMveVu5BJueH5p253FW/Th+wLTiipLx4+9UJ1Gb9oAImLcKlTfp9r1VFPAelSCkN7ABWVrWv0Yjs+c8QeuvCA3S+id0ykr6bnLVZ74O8EMhz93OspgQWQVyyGrLLs3hTuZ0eMCWCvIME7me1wE+thDDsZlyMv8CHclmdtTBy3Iwk7YVw1GJs+F+IYw+EOYnxd34zdED6etuxvfAZ34+aQcQDRI8WbGZBFsS/Cl4nKm2mdDLwwaDIDUXng9Amr1av2W7//dWslBSdxaGrohCECN64tqCHuWot5fJAtNeIML8bqRAgvDHv2bGV52ef6ZdsoMCcr0wYN1CAXRKzwmxE3GnTvXBRPT426axTktt1mm5BAxhgm7SZ0TkV1/GEF79TUpKeNbMQiQ2GeXrbgJCxcCMSPHENcglas30/nFikNxIvuwkmH5xNSFQiWEw2BI+7CKr+Cd1QQxawI0FhCEEkInRLAPR1p6Cy5FYaxvZNUeiBbpImhrHqNoauey4lKn81pwo7wyE+wUwWQezpThjmRi89vUrjIkLS5tkZ2dLDETdohY2hZSBNgpTPyovSJh7wSPtqWrPPkmrgxhENeyMNgQCeMTMJQfPZA95zMBs2vd+7kmc5fbrpKH1odjIreSUDID4SOlwPSx0KQoDUlTMJjmyDux5SJHDhBIDoZ0nV2cto+98FnrV7Ri4H88xJDnV5vN9/n6KuKFSWTWKJO4PiSSUXyaUv2L717Sc84z6fs5YZ5lpzwrITyRlOnZ5TnU+VVlICzRRNMr/DwVRfQ1AN/dlTeCJ4XFJ5j5gcmcoNrJ1g6EhZavhW1D6oI63MGByprf7GRGzTj1P2u2prwvIYBQ+omaaTmojmEGFIPVYtIjJWU9hNHjtoD5+6zi6fP2dHpGSd5W0CeUzOKrD6HRKdmvUIFoyTIbsgM3dve7IwsLbs2+NnJjLgH1IOM5GK8rLPz3YQ5araJ47BBNDuZ/YKaNRwi5cwrRWaG721ntrfdMMhtR2znadTc89gs41szO8Pr45Dx/hz7XZphv9uafWK7IEdNhn0P6e4IxXTfuXP21lvv2te//bz11IAy1Mekb/biG6h18I5ADfTkpMhWqWxrDNupAYc8QZpW0RygUVPj7w+MfjytakiZJ8fbeZkOWtf4oTFvijxBEnwyuBLh2gR1SoSHtgfiRpwQBogajT3kDjvXgMk+TOgnfWGokXBwS7iZlhH3pI1iXScmQggnaBXIC+Qy7A828NW8JL/ZXPNwWKBCmiAsaNfQCpIeVtpynzlukBZAWNxHm+edlVCt1tP0gUHQjKWdDHJCm0nnm2k3kF9HRJoj7kl/iD+QaY7MTYSch2vIXMk1ivjJhtUhexBe5EB0TghFBEhfFla1ytYrYcgZN641UR6JF3CPOYiB7Ik4KGzsKK+QDhZYBJkTN/7DnFBIa0YOg/YvpCmkOeQtEGvywjWaW8iB1wt8yQkvBPh32SjxT128aB988H4oq+7TJOssiNKblfc7kKrLQSeQP+Adv8oZwsdehWXVFeo+QO5oo1Uo7ocuLNQbpmeE+bBehKlbNO7UO0D5Z1o47mXPFH5pC3p69nkhdEIp99R7nxoi/7w8+uIsueWaesDz5ZphGV4QiZjwSAPb/VD/aC/8RUXPS0PE8UERvQfvu2AzE2qb9EwqGbeErD4GIIU004eFAw5+c/pD8P7s+UlqhjF6/T7BqJxGBTEsrveqiLbUlewBvwlCG7Bh9o6DleTWMpRderxXMZynw+3HFNGRatn+5H/0RXvmoQfUwBZE6JhwHxpo3uIhejMzR3wPNFbdhe1XBj4Ha3WNFZ4MvwTCFsDbUVjIgBaKzpr80BGwChgCEzRP4a0djSH+Geosxczrkf+UlOAPbRHbcTSmpq3M3EBVOjqASOlB01aVHUSPerWysuqrPYMWMXRMrn2AiOlIujhCPH0eUaoVpNMifcViyTV5DMMievIZiGJIL1mUU88DduUKfoOGjo6NPe0ggJBG9riDnFKYxMPDgl/CgTiRN9KF9o+OlIUTdHC+obLsIGGkhXPCwISJ90pZake6yQdhtxQmsia9GfmDTK7JtNoM2zHkG2ThqZAf4mDBCkTMiRudrTrVSjnsv0Y6kQtxdLskHvIWtDqY4YUYlBfhMYw8vKAjyA/t7sawOASQI6tyOc9IhhP/Hlqlor9cUI6kx+OU3/Mnj6tjJ0Z+qGehTA+2Sbl3gRwoJSd7rsoRGZPlpJ6f4zMzTv7QkkGeaiojf7lD/pK9b26sc+o25Yg9JtRb6rfK2+tfeJFyja3s/IVM9iCEHV7KmKPH802Z8tLHc8aemyzmYU4nWjumjPA8Uoj4dW2z3Hvd8TZA8SoN1JWgPWQe8MBOHJuzZx57wi6cPGt6tbIoVGnPu2tmyPqQ4UVnJ+NCWje6vsdBFsjWJqOsZeY9kMVdgZfPYROekGGzP6TV66bmbkDWd2Qmx90BiiIzwzhcDZ+qJeTqxNwsY5L21edfsDYNreyjit7SGQq00IAHDVsY0q3XJ9Y7BojCRD3MlcMNDTidvFpu70DC8GUSNnSWfycoatw54pahTjqB1ZUVkuOkhXDR7rFFBJWUDoCOhqFMX1UqQqa+xoeGijFaKTqWyPdwwz0bxqIBxG1FnR3zhoJmq+9+GVaCUPiQo+zp0GgA6NQQM/EQQbbHHkeGrDxSGTox5ADZJG0MTSKHjLiQfsLCIJNMG8h9hsgheHSM3EsUfyBVYQg8I48Mp0HE6HQZ0uXo6VQCfZNiOkVSrThIc6A+upbcIY0M47oMleSe5EBHils/V1gZRjt238NPgPyFeYpBbqSX9IUJ+UHzggGkHRKREQMnajqGBgZSEDR7xA2y+PETzkP5eJg0xGmZM8mfIIimrpcH5u+dmpoMeaUodOAFgFSElLy/4TIYEgbycU2pZHRtdc1evXzZn7kK80klXydocgwBC4RcjvGX+oeAUSa4pazCMWjyndhBxHWOZhY7TIlnlnqKf5VZVi+pO76gR+Wd1V9f2KNw8M896itTP2hnqMe0Dbz0ZM+7XsnsvlNn7LEHHrTJWsNi0qFnm50I3IGMxxaivHuRyjcDzwly3gve+5038ghtw25NEMmw3SiG7213fzPuRQlvrRehnc7MBsJ1cL5TTvdWBlvNzuDRHXVOm0GKtjOb3A75uZvhLxujZtuMoOo4RGRvPXQKP/Hpj9tnPvCEVQqJkz0aaLEcX+iw1mq6ViwWsTly7JgTATr3CTZ3VUO9zCILCAXJlTffcV9+e3qDp1Kxwz0EDNKRkQvIDkRNNq6Zk6UTK9JDR0Pngz+GoMos5oDrQI4gG6qlq8ur1l5rWldxrKyuBiIos7i05FpIsKGtCxpLwp+YnPTzTIsBoePrFWgM0SAwtNtKCScVjGEotGd0iDMzM67xJAwInpMVpRvyC6m7fv2654VrSFJG3vQro6PE3VOgHcgy5E72voWJjiV1wvhDLoTNUGqvSyeJ5i9ov5AbHaUTQqXVCazyTFmQPu+Q1UlyjgydSKqsWLziHbTuZ1u2cC8Q1aAhzNJM3LhDI+MrliV3wsAdfnDLEC/kNStL0oI7yAAmkGhkHrS01DPcYggbgoh/5jByzdCfXK2HR5kAiAovABDkyUbdGiLZGYnhoQlzUgEWOQBUC2m4nLDQTyRzZHLCSpIri694jnie3I3qEs8IC3go71BOYWg2EBHKBC2bh+p1jbbBX+qozxA51Z3sXlaPVkQwaRuyukp9RMMXF+VPzksp2RzIPe2GjxTIjmfBtX7puRM/HWvFsj1y/qI9cuF+q7GnIHVMzsjvutaKHz/ZG7zOpUY/m7Rht2JuBchoL+beB4LiOb+ZGS/I955MDhrIkPZ5wwzLN+v/h+We2W243x+yR3LY0LNmZrQM+bvXsCUPI0Y/qcvxoBQODWri9EPB9u1orWp/9Md/1I5PT1gxLvhO9CXX7qnzL1d8mJLGFWKDexp813JhT4bUQPt8HBneuNlIFe3VwsKCD1cy1AmJooPAeafVdbJGB0FDD7mho4As0Dmw+ALS4Hvlyb13HGpNIWto7CBB+GFYaJj40GhD9Dgnh9wjrazqRXvAnDcnGSKgDHlSpbHHTVZAGZkjjECK0EQgMTRdkCU6RMlGhiFMZAIxXl1ter5J19IiK4LDHEA2YCZO0kO4YYVxGEqDjJFStpGhWuCODhWyAyHudoK2EXkwN5B0ZnkLnVRYtQtC5ZJsXSMY5mO51lH3/Si5hiOdq0hewryq8HUC7+yEjCgGWahYIdiqhsiR+pINu7OCljJgwc3wM0pZQ5q9TJQPwnXZ6p5rTHWdpR9NEPlkkQYaHtcAKf++kEb30AAhI+Z8VZUutu1AWCGb/IWonQDmkETDD6QjkwnzcCF3VZH0Srnke9Bli5n8pc4dyY/KizJH/oHYh6YHN+ETi4C2IhBzjC+CUhlRvlxzZAU8w7yMAviqeflh6gOfNAvxQBBZ0c8LWqgfId7wkgJJ5IVLVczjK+kFoq7wLpw+I3PWqrxUiHxCAmkdk6I6Dncb8n+oDWaO24rQBt3c7BeEsJO53TiIPPI8bZjUcs+gnwpmv1Autvzd69hvGe2EQqubzEdxcc77yAMGSfW3fBKtsl1VQ/xX/ubfsn/xla+rsBvWWVqzVoK2q2fTM9M+ZJppCBgGYk4dJG5laUmB9X01r++pFaV77akRZ44bc7r4ni9E0T/R1mVCd+IkkuEcJu5DjADaHdJFZwJRyla1QjbQtmEgYf72of8g8IFNTExx4SSDTih8eaJvU1PMpWNlq79PhNWuIg5sN8M8RMgXqw99xavygn/SC3FBgwD5QENCPAWlCbuqyLEPDYv8tNtN6+keqxsThV0VoYL0Ntt8Pg1ZQByZ8xdIom82LDiBzkiR/hi+hPyUSmGhRUZ60ETqhnempIE5dzyHXLs7iGO14kPO2ZBZNkyGfDLi6h0kLYBkAkmFpCMfyC3x69Kv0ZQyFOdyUfrYhNsn9ssNK7IJi3wRDwmRT/fbFXEkTZWqykb2lBP1pFGuOaFui1zGepEoynFBsj02OWnHVKfQPE1Uaz4Jf6LOfEzmfimdxKgj9QuN7bTuPXXhgk2o7ChxsgM49/qLRWr3fgXPMhusI41Isu9D9nQlCm2vLtywf/WNb9hqO5C8SGXkxC2VdTYMyzOCOJ2I81KlZx9Nuq8Q1zULioggaHxVJ1N/1AvIHO/tlCHPMdpuCGNdZcd99mlUFQv1yeMPMbabYUEWRJPno6znrzZRE7FT/Vadu2/uhD16/4P+XEP4vS4TJwlJz/nF8Izsu6kMQd46SNYOcBmn5+9dbBXicJ5pOYZx0B2nI7w13BS8DN1u7DWftIF7wdbgt8p5pzCH07ebuMfl5r1Q0/ddNcfVw/QICk0IX3Q4hI8OISzfV7egNMERvvzCi/af/Vf/J1vp6q29WxThU2MsEtJoQIyYF6bOXY0wQmBhRk0dfFkdwcL1BRG+lk2pI0eLRkfAEHBBHTQPt+iU29MZMPeNjoPPrhXV/0Ba2gqTziEQQpEf3tXpRNRDMKSI1iCbl0cdZtEEHUe/13G7isKko4AgQTahjRC1UgmtWMVJK6Yj8uXDRKrMkLoKnVordDjM/WNBCCQHLaFvPYFGqxA72WHDaRa2MGzKdVV5h8w0V5s+JNVWWiBSaFE6zZbSFja5hgQxbBniDHMUIUdOaHRN2XKEfKH1gHhBnNmoGtB5QoCDWwhXqCI9pQHiyHA0Dxb5HvRSEkinKlDVkA/PLnFCotFssk1LzckuRFHl4sN54bvG1IWwR55Ipf4gs5QH8bMNDulmaJhzWAayQ/taUD1BO1ykrirMiogjml8IdVVhnjoyaxfOnLYLp07a+bljdkRpb/DioPzJ601BHsixot/0cOTYjExOaLwg1v2CiL6OservKyJ8v8Semy2It+qeHi9InxN3/KleOVnSkfpDPWYDbV4cXMOnMqeceYGhnhER3zwGXu/knvrNVkY+D0+Gl0PfKJwXG9V/6g9TBag/1N1yWXVazyMEDk0uz5Vqjz+D1Jmi7p2anrEPPPKY1Vnwobsej+Imn1l+h8E19fdWgddRHjDcCYLRjnD0fqZxfD8DHewohuV0ECIaKaZ7AqN1ZRjbEayd3AdslfNBIrxUvbcwXqYj4IMThwjaqyxFh0r4XDujI98iBSXF0VMf/Zf/xt+2v/s//k8WlybUEajD4O1e5KfWqDkrhEC00dKJFMUSHg1/WwQHskLjjyaQhRl8JxdtWrO1po5ERGiCLU/0Rq/7VZEiCIcP10F06BxENjiHjKxCSkRQGDJkwQcEBlLHdg6BsJTCEKE6mEyj6Fow8iG3fJcTbRhfGsCuubpqk7WKTSsPU7WqzUwEjdJMfdLqctPQOS094fK9zzXlh33gVlodW+n07YbSsLi65pq7ZTQeIkQE7F+RYGiZ+BU+e4lBWhmmJG0DJ2msjk0CgZRcAGQJjQkLTyBcdIAZCUTz0vU5jupk5QctF8QMQkipNZurTs5co4ad3LGHHf4oSTpqQAcbGhF13pLp7MyMp3l+ft41NMgJcovsGHIjPDpoDPLmmniZe6knn2icEGThQpwhn65VVUdO/LFqb0Hyq6jztkHXJusVu3j2pD1z/oI9dvF+OzIz5V/MIFWQfTpXNHR9hZUOMOa4RTgRkmCp7xnhA8x7fXlh0X7pq79v15dXw7Ok8pfI1wkf9c9JHougZMc58+Rc467y9L3z+FP549bJH/HJHfCyJyzVi7BPpOqOjmh6IXxByx2+MsOcWNzzIkQd5xvfPBfUw1D/ecEY+HP69MOP2InpWR+WBsQWYrw1eH1Lz3eL0EoOYUwC3o+Eb2snGurVYWI/9eAgMJrn7QjbKMaRjc33aV93luOtpGEnjIZHe3KvY5zMx+K9Qvj4FBORdRj9U4xl9bjiF/bVV9+0P/nz/7W9fm3JZiZnrSUCwNYoaJIYPiyoU+CbugzhlqKSLS1ct9WlRZGmqjemELAGk8RFaCqDyCYbE97QQx46avyXm2vWVavIVi/FEqtcKzZg6FKk6OjMEWuJNC2sLOlNP/J5W6vLK97xTE5OOXlyTZcKEfJBWRAunUq9UnXCyPBTp91UnB2rK4wJdSiPXLhgH3n6CXv43Ak7MTVtR0Tw6uqAID2+0pe+SmlH8BgFZ2wii1ax1enZ9bVVm19asZcvzdvXX3jJXn/nqt1YWrUlkc++4kADRgeJpoKOraTOLCkk1lMYAxHGrsJAc8IQNekmXDSUxIVGk7ghWOQNrUci92jRfMhVPXPQ0oW8+zCv4BpGZKj4fWhYD7sPLSNrxZENkxXUWzopU3xHZmZtSWW1srLiQ7fIlY4WDSruCTsjk54WGT40z7xEiDjh0eHjHzKKlgbZQ+bptNlqpa+6ce74MfvQww+4uXjiuNXkD6io9ADSMKGv4TwcZaELPwunCCbHnpARvnAumgJLkgWdxkvXF+xXvv4tW9ELk5N1uaM+QrgQdlbe1DNuouGFlFHWlBH1iakKg374LB71kvKG1OHOF1zIrWvp5J86gT/X4Ok+9YaXnOUVvayonkE4adOKSjTEMywQ4sVGbZDC4tUNbfCjFy+anlC1TyGdYaPtNJNAdnvBOMJHaO9FrcZB4yAm9I/DnS6FvRKFgyF86YmD5/Rw5TxajHvN892IzXlQBvdZV2/nC9yhET7ywNAbmemmhK+UqOFXBVtRY/1X/ub/x/7er/y6Gue6a8mqIkgDNdyQKzRnfPWCr2u0mnpbT3o2VYnsPnXyZ+eO2IWzp+3C+fM2NzudkrCyDwXRoay22nZtccVeff1Ne/XNt+3lty7ZW5evWleEi6nhRREPFmWsiVyx5UKlyn57YSNYGhkWimRvPb5pr/IAWWl12yJYfZGkkjHj72itYg+fP2ufevxxe/ahi3b+7EmrV0Vw5G+90ZdnKod3IiN1xFsbj4bBCTolFi8ELdSa5PTGlev2/Guv2Te+/6q9Mn/d3nz7ku9hiKarR6+lfydOFXVdCjzMR2QeVJijhx0rciFisdzxYNMpkg7kRM/HcBqEFHJLmvAXyFggXSz0oGNGU0I4JJnP4/EVA7zgLlT+sLE053W5h2AyxEzYaGLCvMCwVQ7aDOIA2GeEL2zrQtqCtgZ7hsQhbgzhQfbJNNunPHnhov3Ihz5kj5w+bmWCcnmEMEFIUYrUelxHnGM8kB+yBf7dbF3xrFCc33p33n7929/VjfDCQf2hFCB81DPqntdLlRXPOPXCSRp1RYa64y8Xcs8LBfd4oSMc7kP+CIdRA15QSA2/vEAQXpiSgfaYub2kKazYpk5RX/kEXEHXaML5Nu6U3D/96MN2RC95rmlU/cnyN1SV9ozt6ll4RgL2G/7dgp3y4OR5ixQ2Y1gmh4HDDf1wMCqTUTIWbg+7Cf3UYWKvdfWwy/VQMJTJO5H89wThAzR+wDOk84HetmlcGY7719/8rv0X/81ft7cXVkRaauonSr6FyMzMtC98WF284YTuifvvsx/62AftWTXOF44dtSPq+Mtq8L2qp4ISRUhP+WU2X+jwO72BXVlYtJdE/H73+y/ZL//279j3376spJSss8rKTIVVV0fAvDB1LnQsPXUwdB6+8EKEI2FOkjqI7oAVngM7PTdjn/voB+2zH3rWHj1/zmZqZZ/LF7aV8GxuZFxXBVSEN3lqcMUdCJ9f6wEPZ311cAWFW7BWr29vLy7Zt15+3b78reftGzouigR3urhBA8YKRnWSTsKCpoSGgs4TTQkasYkJVk6G/DHMi/aE1cmtZtgOBw0JCcENfpnjh0EWhMP3Zuk5vZOWLDKtC+EwXJww0V73SQtpp+Nl1W/MxDmFC4n2FcYi42gByyLYdMgQQ9KckVGODKdn++qRdvwrm1aVkB89c8a+8NGP2xMXzlpDaYHnuRRxo0q2LvYU65e6fzsfqvcykCOi5PNqmUyR8++9+rb9h9deUT0UpfcyRbMM0Q+ruYG/UMg3pB+NG2VO3cpeFlxjLEM9RYOHNp0o/KVFbqF7vlgH/woTjSDTA0I9DXEwhcC3ZFL9pO7yUuLDygrfnxMltq/4Hjt3zh6//4GgtdQfJCXrPsnPet0ZhRI0em+7Ti4Vzba4adj3DJx2p+c3wTYyOUjcjTIcrQe0YTthu3qzGVmNvD3YLjl3YuHJYWOz3Hmgx9TlQ8bt7JsOlfCtQ/IlTx0RJqpwWQK+1urYf/5//mv2m9/+nhM+5t20GZbUQ9JQo3/fqZP20z/+I/bFH/yonTo66f4KaAj8L2jCONL00ImEK4EORyfqPrhSeLpWQ99WGl56+137xV/5TfuNr3zdXru6qIRUraS4nFzFYQ4RHYoPnxYiHy5l2LUkMjVXr9unn37C/tCnP24ffPSCVUt0IgwR4QvQYchO8fuctBTh3nAFC8jKmDsQPZ4r7MLzFfJAkWBXkmWiMBckn69+7yX7td/5fXtBeVnuJbYmksyikJpIajaPj2EvNH50egTHfEMmtTuxUxrpCCFlbFsT3PDJt7oTMzRs3jH6go7QSTJnkh6cDpiHBeLWkx2dMHMM8e9h6x7xoJFjODcMvxFl0ecsQhRrCqMo8uZ51Z8P8ckfHThhEy9hMSy31lzzRTPHJyftE489Zj/+qY/amWnVBZFV0U7FSj3QmdIYwpPNkKjXz3USal6O/SI8WypSfhC6yozXrV/9+nftxYVrXLoWr8SCCZUt2jVfZKHyxB7G5Q0uZaxy08PiwVDvqJO+ipwwVVcghbjFUNcInNXiHo7KFLtsEZK/qMg+mzYAshcHwscv9Z6w0Qp/5LEnfOqFv9z4/ZTwceEetkd4mXQf72NsQ/gk19uJO10CXofHICd848tpZwndGnZTNhtQCmjU7iBuJ+GL/uLP/8JzhUP70kYKMpRmyt/w1WpOVCJbanXtN7/6bWvqrZxFFXQCfRGGTzz+oP3v/8x/aj/5gx+2mVoltLLeMMuvHiI6mNDg0JjrSIH5w4UJpIYzwBV5o285KbLwiWefsCceul9Eac3mb9wQsQh7yaFFYsi2KmLHNhMQt57irKp3ePzsCftzP/1F++N/6Ifs0TNzrtGjlApJIHneqQyIU3/bPORZ8taTmYFzv/ZcBOgkaPqC4c+HxnWrLJJ5/4k5+/ATj9jD589Yq7lql69fcfIbF/iclDpApRtNKtuYoM1rTM4oHDaZbrocfM5emgiIlc+TqzDXkKFhyZgHXEJj/hVpITz8MJQLmP9EpxqgzpMhZVInb8jRh90kbCeSdMz6R9PIqkifX0giZNAsMr8PzSThIX8f8mPnaKWPj/N3k6admZq0n/vhz9jnP/YDdrTO9hu6r/CDfEijErkuPGS3Ydav3UFqkeOWwbMEaKCoJ/4syyzpxeE7r79hK3ohYboE8IURqkMQMl98g/xVVmilIfOstnXyJrcZGaTusFm2V0G94EDoGK5Fw0fb4HvpsU8e8cpveOK4laVE9VNugBNEbOWf7Vao83QEbNp+ktXcp87oRUr+ZOc+9e91SkdSRbq2M+8NIKmdzcYzs50R9imMe1GWeyMSgCdmO/ndzIDt7G4N/ijuZBxDeZLdFj+HjIOIYudyIYbhchA2ZRJkx1vDWDmPM7cRTvj0pn24hC9F2uxLQIpMDfDRo8fsd7/5vL30zjvwKxGyafvJz3zC/nd/+k/YMxfP+eq90PCADQnxRxM/+jiNAjvm5fHtzzDBXI2/rs8eP2JPP/mYtUWYXnv7bREmNfB0RoPIqsWKiJ/8lAZWFxn57LOP2X/xn/60ffzxh6wOQRFx6YtQDdRZMAcwiz3kbHuEe5mbrYbfUQy74NfzoL+iBFVXp3f2+Kw9+uBF31rixsKSNdWRDdSxtTuJd5zVOnPtRFo7QeNWqzE3UXnUPTQdQYsW5jkxwV23RMz4dJ1iUwcNMYOQZash2Y6Fff4YoqOz7ffDFjiBPKosdA+tHp0r8++oTk7gqFhpRjjHjvQRL/E4KVTeGFb3IpLDntyiu7t45Ih96Yc+bT/49ONWlXsVn+zTwDAe9/qVzOa/4Ts59g+XpIorPL+qi9R/ld3r81ftpXfnrcnzqjKCkvnCnkQkrgBJkyPZe+WiTngdIiAFo3CYY8rKb2gG9c7nmArUUVaQZ/XWwfOc2lGPQ6JU2pBKnbOVE3CyKHeEUUnrO+GimTx74oTNzcwGLWXa8Plpat77cKHd1DjxHSMIXOYYh71KaXM57B/hxeVOYjRHo2av2DPpXu+jMwzHPnpv7/A2Y39BHApuJqfbSvgA8WRv21ONir116Yp97bVXfW7YH/rQB+wv/uk/bvcdm/W5QGznknXdt4yiyIkC8L4JLZziR2M2VSvb0w8/YF0Rl++8+rLclC1KytYXYWrrb2ayZP+zH/0D9md+6vN28dgRi7vqPJycqONQ/+UgsH1WmN2AtDNs6R2bLpgwz5y1yUrJnnrofjs7d9TevHzJrrVWvaNzjSDESgSs12x5Z5gNnTlJSzu/8MUKda4Kjw6VTjEMxYbOtZcO22bDZhA+z3EU5tzhzokjRFBHiCBg/lX2xRHAXEiII1o9Vg5DCklfIH/yr7IPX9ggn2gVO3a/ZP6ffPaz9uGHH/S5W4cv5RzjQNlTFymLsMihYF1ZPv/mW/bOyrJPO8ieB184ofJHg0zdo+x96oJ79h9vA5hf54+R6oJr8nSLugS4n9WxrL6QCOqsa4qF8MKB93BNANRN6l5W/7J6iV/iO3/qlE3V64o3vE6SpzQ0/32vYzcrYHGxk3kvYLhTzOrRweJwJTWOzu189+7EzYjKreM21Ng7/EDsRWa3lfB5Aw75EHjAYp22RCR+7d9/2Z46f9H+wp/8Y/bgmTm5Cx/Yd4LmZ7eO4J8OJO2M0nzSedTLJXv8gfttfnHJXn7zXeuIRHULiR2pl+zP/MRn7ec+9xmbRfvVhxShZRNRolNDG6Hr0C3tN4XjoZiV7I14yAJihISVdDx/Ys7uO3PKLl+7aldvLBpfGXFtmBLIp6H4o0Ok08WQdzQnHpbKAS1LVmkgb9ynk0VLQznRcbL3nxNBxeerZyGQckPYzJly7YmunVzqP+uAewqDjhz/PnQuN2y0S3yuhdFx4P284iW9/bYdr1Xsj372R+wjD160EulWOMP5z3HnwMuTKoXqfijnG6ur9vxrr1tTdY5hWhWv6gt1gwUWKme9UHHO0L3vmSdP7KHJkG/24kEd7KqcqZHUNeoO9YMqyctAuA5au+xlkXrldRpiST1096Gec5QzP6cuh85c9oqBjdDPnjhuE6zGD1XU8xEO6ckdB+nYj9kMZLcZW93sFVuCvAtAud8qdkf4hmW8W3NwGM3d3VgGYzGS6K15GJEfix5H7fZsbg7i5/3nVs2Y4A8Fu6nn1OftzO0d0lWEw4CQMDT64gvfsz/1h3/SPvmBR0UAGDJNLFbvD+Fzoe4DPuykvBFMKCR1GKlRl+B76D124X579Z1L9r1Lb9tkJbI//fnP2s98+getRufDH52OOhU0joSBT4aDfPsBLg4ZilUmROTyUDoSHRlao/DR6J2embaHLtxn15YW7a0r14yPyEfKWzxR8U7Th8w8z0o7vXIKJ3PpUKyTsV74YkFPHSpVApLn/qggMnSgfOGDFZispqTj51Y2PIwJnX1YgVuv1f2auViEQ6edaVyy9NDx+r5qKvcJsbuf/NjH7NNPPu5b+JAIaCV5znFnoVKgMm4QJVUjtkFKVM4njh6xM8eO2nkdzx6ZtTOqj6dmpuz45IQdm6jbbLVijbgcNHoigapk/tJCHYAAOlNMyzg0aJDEoNVjGgF1mC1gWEwFUWTbH69/8svQLk8IbnlAAgGkbqd1Um76Pe4NrFGt2Znjx61W0ouc3BCTP1PEqBM/Ta/vHPbXybn4trHfMO9NeF1Kze4wTibhHvJEKxrC3YvZGV7v9mB4ZbnnMJLJoF3ei9kfdiWx/UdzoNjPi8s4FNZuxyrdm4DnZ2mtaS+99aY9fv9Fq4oMMH+LDj7qB5qz36yvd05CNrTrdU7w766KiLAQ4csvvGL/1X/7t+0PfPRD9md/8vM2qw4BfQRDqYEchrAC0cvqMZ3IBnk6XARpkB1WHaeUKaSHhQ/cKEX2vflr9n/5e//Evv3qO1abmLJBUMrh3StS6BzNt0SB2GHYx5AP33O/69q7kCcnb8q7z7ei4/WOVOmQADJtC2Bxi3/KTnasrGRyPdpH4mAvNbbO8NXOihstH2ERLx20T9QvVazZbNmgvWo/+uFn7Y/92Gdt2sMQwSR+/dEVp8WW4w6BegMoB+o/dTArI8ib10XsUjdZk4IbSGFXpKupetJUvVhaWbWFpWW7sbJmi+y3qXrHF3JY9MHwP3Wpx0sHdUTnTvxUV0yEjxXoTBlgv0YWArElC3WRlwrXSusPO0YTfGqBjjyzmOl63Z555CGb4hNs1GullnYh3CfV5A37O4nNbQryu9240xIYzfPuSdz22CpDwttfmHvFaBrS6nZPY2zdvG394/ZAxne6Lo/iTjzPGXxbluIdInx0EETbF1thkr6zfzXoMXO2derkT25u9lyME5vfVwBZY5/B5wbqmqrYK7KxR2TNta597bsv2EOP3W9zEzWL1Tl1IXvc9XQRBukMgqKT8O1A+sVNYR80iJq4IKfM3cvsSFe44J8/dYi6ZHPZr7z8pv3f/sEv2jvLIlGSZZEtZJRWtG4QMvemAod8sfkxHSeEz4ma/wWwOhf4sJsMjS5/DM8pCa5BIUlo9yChEEI+ZceGy5BFOtuub2itTludOJo+/BE3YU5MTHgaGPJdXly0R+eO2p/7mZ+ys7NT/lk09eA+XxLjn1Q7RDnn2BtYCU5x0HihRS/JUM4bLyPhvg/7Y6GCp8/meab+cs3GP2udnn9ScGF52eZvLPnXZtZabbkpKpwwnQAtHnUJjR/xYfhEoVduKqAC9rgUJvtLcsxeSJzw6Ujd9C2fVN+efuhBm6lP+DNFOu82wrebOXaHjcOWwGinN0roxt0fh1H/W0F4t1fOo2nabzHvJocHjfFyHcH7kPDtWUa3EUMavjuQyDTKrOJnFTRrbzlw72YVl/vb3WPG26aVhGmlg26k3ZBfD4fAr/oqS+THV6hSaFjKv4cRnG0CvsE2tw4MWRxgvR8aihA7OtG2SDOdLZ+vQ6Pxy7/3Dfsb/+JXbXGAlo5hMVZMRr5ql6xByjiyx14ygAgGDZ93jOpks3MaWs4haNk1Q7okAQ0K10HLEvyzWTIbLqONcS0e/tR5o8WDIPpH7iGM8lepVkRGYwldaW537Y985uP2Yx9+0kresbNAJJQYXT/nhyvpHHtBVhUduhgumex53g5ZHV73r3qgfw/AP4vY6diVG4v2+qUrNr+4Ym2RxYLIG2EG7Z3qMSTQPQU7tH8Qy6CZTp913cb08KMT6ig+qqqLT4nwHZuY9Bcon78qe69rWdpC0LeEXdVTxXuYONzQDwbjOkXKbBhb3d9ZIgFG68m4PN2LGPA2dAdxh6PfFe72ch+up9Ff+Mu/8Jwertu2Sncr6NRJUdrwq7ly7YFISiBtIhiyJ9GjBm/udzjx2HPwwAo+1OmaOdzKU7ClWUYToN7E7YInQikoMgiefuVeRn+bRRNCCObugKdEHZl3Wjol/ceOHbXL6jhffXdeFgWrlitWYbhVxIwV0IlImw/fSsYQPAgbhI7Kmw3lQth6aYfqUcgOLR0CCcNsQdOCeyxxOxgoXJE6tHjM13JNC2nyzQuDJFnBWa5WncYxDytpte2BE8ftx9l3sVJKh9pE+OQFX6EjHi2HHO8FUL5esDLMM+XTeUcmJuz08TmbZZPtQd+/vtLrddwZX8Rhzh/aPv9CB/4VClpA1zir7ni9jMJXNgiYOg0Z9C/CiFTOTE3atOKAMmzUqqwVENZPbgVeY8Pp+wjDnd4oWTscbI3jsNMw2rFvvro3MZqnrbizdZk+4E5jvIzucgzJMPqLIny3a9HG9hhKjR5SkkEhc4RwsXADArOdcQIngz8Px/2pGccuu+/XqZ1jwy0/DB35LYwiJQXZ5b1CMXw4VZyMDszJsQqzUo5tamrafu8bX7dmT3lSB0inR4fpqkw5RhMXyx0dI8QMk2nxOM9W1fZE5Dhi2NjWvzWsODI3EDdIH8dWq+MrgdEg8n1kBMnWHF5EihfqyBCua2MkXsKsqPP+3A98wJ5+4LzF6qzDEDplg5NwnuO9D55W3sHQWLP6fKZRs5PHZuzYDN+7Nf9kGlpAXlS63UTcLcz3gwCiScY/7djGXn6qPV59qEhqGQq8mJjvy3d0ZkaPAD50K61f4VdYP9kO3NzBHECTcbe1Onvt8O4U4RvGftNAjtH9hmNaJmkRr5u7HLsqt/XObyezPbaVyUGb24B7ntCNw5Ac4QgpRiV9OwyHIWHr1Eka8+LYjENEbeMuN9Xqyz12WRn1uZbpi/EkMn25wRA8MaAsggQ5EYJjZEZZ99W3BMI9Haj7uGNYNzMhGlnexYY0KqneUWKFhrSYDOzRcyfssx/9oJUGzO8Lbn0BhQgWRIs5V1mHSAfJ9iqcQ964Dp1mwDAh5JNVnIOsk6XTjEtla0xO+CfaIIXdLkNwEEiqmc7QJFbK3kmjAaSTRnt4+vhxe+ahi8aMQcrfFXyZEbyM5D8373WTPqeqzHxGMVL9qKv+nJuZto89+qB95JGH/Ws5cb9ng17H551C9thsuSMC6JsuU9dUF8M3dqnfvGyE+od2mnq6sLxqa+2ut368UKTVbAij6Ro2YDv7zOTYHbaT3V7MVtB2ZWa4CbkVc09gu4RvMpLTOLOtbIfNztg22gM09yT2JsLxGA1vxGwnt2EzfHEXaPiImJSHUycuOvUmmszohE7AM0YDjXaKG1zLmonYVFyfayAHEAb8qpnXPYVTSCzC36ArcsECBZmkIwu2FGEfO5ZsyE+aDPzzHECRIIVOQHV9L4AseB78Au1G0Y6os/z2K2/YNXVylDErGX0YVZ1pGLod+GpahsJ404HIZYQvazzDkC1BSiIifJRRtnrS3aR/YTUvUpP85ce30nD7oNWD8EHweklXtqGMWIzxzAMX7FNPPOzD754H9xUy4nlxmxzvB4RnXaWfPnT+PKv+lHQ+O1mzuaOzVtYD3WJVtypWohcb6nk2r4/6w4pg/PNikdUoNNMM+xJ2W2Svqnszk5O64zXNf/nbngAeLA47/DsNZL91+41RjN7fqxmH7GX9vYu9b3GyndknDiCIw8Tt0N6Nq+r7FZGHvwM8h7vMZmG1c+e2ZfE0KjMQBACXG/g8sK7ezpsiIm1LOl3r9FoiKRhWfMqX3tor5ZqVM1OpWxRX/G2f1aQ93LdXrL22ZGsrC9ZsLlmztWbtVjPMLxOdY45PuVyxarVhteqENaZmrFKftnJ10qJSzYqlquIhQUrYLoV5x6D0eUcp+JzFgkiVJz1oy/7GL/0b+5e//RXJTg4ko2LMfD25k2GBB+QOIgaB821ThGzeXi+d9J49OMz141NZzAHEjpW8uOU8O5KUaq3i55DLqBi2WGFEje+n9gc9Y2ZfRZ00X1j5mR/9Ifvc4w8p0lTUCgACDrEE4yp8jvcQVOhOuih7lTt1gDm4voWSrvuQPZ2/On/Fnn/tbbve5BvcQYvH60VPlSjbv6+keurz+hLmk4Y9IlVr1cYkNlWKwvYsjYYqmMJWPN4O6bif+pZW2bsaPIvDyMj1zTDqfjsMuwnhZa364WBcmt4LbcZYuaMBuYMgdXejnHdTXw8SozIYjZ92aT9gqtSO2EMh7JvwQTSyjnkUpIOkuPaMzlz1M2G/Db2Zq/n1Rho3A5G59toNW75+2ZZvzNvS8oKtrC5ZVyStL+LW67XlHy2UN9cKTH55Y4e41GpWq0/aZOOINUTcVtdWbHn5uq2tLVq7s2qDjhp/kRa18iKUbAQh/8SpH96QaJuKRYUT16xUmRDpm7D65IzNHjtjR4+ds8nZkxaLVHr6KUh5YI4QjxoFidhIEfncCu6A7e8eBDLZs3UJp7GXI8PbIc5Y6f3X3/m+/b/+h1+2Zcmi00mUz5I1KmXrikwzzIUu04d31SEO1EmST3xDnrvttlV9exYWZSRWEZHDhxNCRQhJ5PN0nV7H9zNkcYhvrguRlPtE99CsdHReEvGTrch5wcoi6M12S2VWtj/3R75gz546EWSsmIgbQycfUiL7cMjxHoaTO5W4amJoF2SX1QfqqBM/nbMdElsmzS+t2jdfes0u31iyJNKLiuoXLxQsHPKFG6qHJRE7XeilRvWQ+k0IvIQkXTt/4oQ9fP9FqzDHVO59ZX4a947YwcGd3tIF7LXD25bwDQWxu9CGXdGubg5zj0nagi3exwR4EO3FuCTvO4qRCPYsojGZ3HN4t4CDkPNesN+6vb3/ncIcn8FxMhjXJIzLUeA8O2APhbAvwkc8N02KbgwKYQ5YlA61inqJVNCriwh0OrYqYnfj+lt26e2XbOnaW9ZtLoucsW3IQLRA7hQ+5IIBxayxJ2BW8PocOxLAHB3FFQZk5MIzoniDYxW43vzlvmAiJAWGErkf/CUDhhhllL5sG5AgXBqskpXKEzZ78rydu/i4HTt+v8jOtIhUmPfni0aIK71G5Ph2eLo42bhzp8Bw9uvzN+zn//4/sDeXmsov38uNrKa0tkTmCmxaKzeuCaGMUAnqv6TOsayOsNNp+xc7IG0QRD695sO/MmyOywPVUefJF1J8E2WRcFbuYu/f0JX7tsggmtVGuaHwe/6t3MiYf1Wy07MN+19+8cfswpFZH/rNkWNnhFcAnvl+VLBrK2v29ZffsEsremksiPD59ATmjhZUh/ViQd3FvfzV6zWrqr6zaKOqZ4Dzo9PTvuF7Uc8ypJKWgn0672WM6xTHd4KSHm3YDhhzeyz26n+vHf3diC15OGQNHTK+16V2e8p9p46HirrPZ2Hcs3Qb6/a+NXzD7DXkSxapZTElDwlkAlKhjr95fd4uv/WqXZ5/zRYX3rXOmkjeQMSjqKZWGWdvrLjQsXKxpQa5peOqiETbTbHYU9hqugex3tjZsLdinV7Dmt2qtfoVkUC0hj2ryG8jXrN6vGL18oJVopb89xUu89JIU2jUk0SmX7ZOv2SrvYrMpK30pqzVbYgyVpQutAMMC1VtZvaUnTr/hJ2873GrzR4R8WOY0ikmXYTn14+yY3UxV3cDUPStiqj9H/7hP7Lf+vZL1mjMWH2ibtZt2/XlJas2JmwgosbXC0rKbzkqKU+h63OtoQxbY9TQpiqssjrHqXrDKjo2qlW5JNdyrXvNVss3d15tieDJDwZC3O61vJOJY2imOmyVRaGj8Ntde+LMMRG+z9uxSZHBUG1y5LgpqCKQN54uyBmP6JXVln3rlTft3RvL/jUP7jNH78j0pB2ZmrKJasWvq2W9xEWxz+3NmrvwkkGow5WP0O8ejHYIo4RtHPbeoRD+wcpgNA1j+sB7AvvuqHPCt38Z3gU4yCHXg8LN5FpY2cen1dLFsI7hyhXyN7CSWAD6r/Zg1W4sXra3X33BLr/6XWutXFGCEhEJtG8QvK5ImQha6ZpNVeZttrJojdKaVWRfguihmZMxS+eTGWRLpG9Qsna/Zs1+w5ZbVVvrsIK0aJPVVZuIb1g1WhWJaauBR9PIsK5SuEn2ED8IDQSyqrCqTvoWOjM23zphi+2j1kyOWL8f+5BPsVCx+tScPfjER+30xcctqkw5Kczymx1JIQ8zWkCXyaY4by+IOlGn+P/7t79l/+B//Nc2EOmanp6yXr9nCyLbtVrdqsWKdUXS6EfEz2REvHWsV0o2OzNlZ6Ym7eKJOTt94qTNTNSsrg60LJII6WNhBjlu+/57DO32bHmtaVcXl+ydeZH7a9ftnWtXbbmbiBAqLdQZlRHDu2gMn7n/pP3nn/8xlRlz/kKac+S4GagjdJPpk+Wa/p4qLV/o+MbzL1lXD/SxY8ds7tisiF5VL3+MLvCM6/mF3aUNFb455cWPNgBwjVvMYWK/ndw4wrf/TpTwd45jrxhNU2gr7y3sWa5jMzmmHPcpo0OuxrvC/uvi/rArGQ6ncZtna6f2gFthVHAHHHJl34uMC8ud7NNqu/e0geDH37cRlC5pjH0IVqSh2Vy0d9952a6+9aJdf/cl66wuu+7Iih0RilWbjJdstrxg0/UFa5SviuQti3y0RNDaCpF9tTzwNJpMaLogqnDwePsQQDfYkZqeGne0gbjO/KXu3RXIruSCFr/vqXYzKJasNZiw1XbdrrTm7HLzjF3vzlnXGhb1Cla2mh0/87CdefxpO3bqIeU1aKecM3uPIYKpoNhexsPD/g6iGBfsN7/7fft//tNfthvtvghbVcRvYO2eiDbDryqVXrdjVbk7NTNpD505YQ+cOmEXThy3k7MzNj1Rt9g3Tk7hGWKuFNoUcqhf2YWvH6iEw6WjJaJ3bXHRLi8s2WuXrtkLb71lr1y7IlIIwYztAw+etT/zB3/EJithkUeOHDtClQstPaMB1Da2WeHxZZHS9cVVtRqxbwsU3PLDGwZuQ7PszzrQwf274TndwGETvlHsvd6neVjHqP/R+3vFeP879mHb5Oc2i/RAEFbBDmHf5bQ3ZFX1XsJBt+HjuNK4Z3Wc/11hh3pwJ+r1XmU8/IK4L8LHsB+VknlyaPv41FbMCtvWkl165w17+cXftxvX3jJrr4kE8mmuvpWsaVOVq3Z84i07NvGG1Us3rMyqzb4IWpYGhcnEbAIN37sUGXP1N0bXRMY8PZW2x48XTpxgCYqHydPeJcifExJqxjZZhC5yL3QfulpPgmwkqAHaw+6svdU6ZW8v32erOg4GVXUwiZXqE/bgox+zBx75iJXK09ZV/AyD+odgSeOA+YWEe2dREJF78Z1r9lf/wT+3a12zcjGyXrFr3eaqTcVlq1fKdvr4EfvwE4/aMxfP2YnJCatGRZM33+JigILU5ROA9F1mMtiG+ifaSNFwqjxTx7DnyOpcii9ROCvdrr1+/Zp944VX7Jsvv2GzM3X7Uz/6IzY30dhzRc7x/gM1jmfTF4KlzyhaOp5gtmxie712h2eaekrlo40Iz3d4FEMdk5WDUYbs/FYxrt7uXSOXtmO7xLD/cXHtFuOarffCs7pzHiSAO9x23w2E706X87giGPfs7qoIhxzdDfV6NA2jz/R+0rg/DZ/SwVtQJKkzNNtcuWaX3vyevfvGd+3apdf12s3KTb6lumq1uGXT5Ws2VxfRa1yyRnFJzVonhAOjYOWAJ4HGjoaci9BQ+w3PdJrxTRn2pjzc0sHLzo/BbSCMGVL/OEjhZwxLyj0PGCTWh39gNU4yQwfDnL4bnVP21vIFe3vtlDX7x6yflC2JYjt138P2yKOftNljD/iijsQJKSHvvzM5CMCdr6927P/4j/6ZvXjlhtWKJaW7bbP1qj1z+px95JEH7bEHzttENTZfU+OMDtmn5E5geHoUnjdZu9y4reusI85+3V6WhBOLEJcIV9ddyfyNGyv2zqV37IlTp2xqcvKueNhy3N3gaffnXQhavrReUg9V2bq61eqifc7ajkAIwUbtCne2InOx/d2bYVy93SsJ26JZ2gOIar+PEd7D0//ewd7bFgR56+VwELjThO9uaI/HFcG4/nXU/7Z5usPlvNf2Yz/lclPChyCjRI1lZNYVC+AtuagOm41yaWj7xZ6OIgi67veW7N3Xn7dXv/dNW7z+hiXJinfylX7XJovLdmTish2fetNmKu9azZbdf9DSKSNEIFLoGrk0X8TtpyQJ0oXb0TLBMfecnQQPKPjcCrcy3hlwKxOQn3NM7dPTsLo31gWWCo/0KP00vLgJ33aVG/23B3W7vHafvX79EbvRus9aIk9o+yZnTtqTH/iDdvzcEx4vpJH5RcgtDCOlRkGF9HlCQvxucTigcyQtLRGsX/g7/9C+8follUfNnnzwrP3oD3zAHj1x0iYqzIkk+2kznybHN72VhX9xZCiJfip7zwKno/eEEBKxK/+y9K5ZVizK8S+hSJhsAcOdqEd9yrrxHDl2j6Gq50Cr1+r1rSMTXvrCHFPg9dVPN2ra5jqXXY2Guhn76wj1HGxpwP3XzwN2jn8sxnjfTfr3k8M7hc35GhHCLWVof+Ww32b9oMtgf/X2cLBfGY1dTe5/Q7gTIhgj99G7eyV4e5HhjoQPYcJV+GxZ6KyhMmnoYgK9btOuz79ir3//K3b5ze/7vm0MzZaKLMC4anONd+x4fd6mqtetUliQF8Lhk1yQJxZhKNCd87IBRZs5DSkIFgiDDLsyLi5ageBlfHRXgvPm3vMmgyXDk4n8pFvyYbK8ekAIW4TEdVJy7p0ECzPIue/jRxAVW+icszcWLtolkb/moOpbvJRqp+zRp/6A3ffg00pHzWUXPhOlE081FiGaNOAQpVscFkT4ZFZFrv6vf/uf2EK7a5/52Aft4489YMerFd+3rysZ3um3yRw5DgI8p+J61uz2/FHnW9nh2fMmi8dv3xhtgIcb6PGdKm4P92Eb15zcjR3/frElT6GRDed3CHdbm3o3lvu+u74xAdwVeR6ThtG7t0L4dpvLHYd0e1HfhzbLSdEi1d5EAcOZID5LVy/Z91/4sl16+3nrtZaNLVNYLDFRXLHTjdfs3MTrNlF51yJW2cpjWMCgOHTINid18hjGD28JZLSHgrBU9IUJTDoLRE/p5E/x+PBscD5ErBSzktDvqXvoFkT+RPDUOxSVR3fr7pSu1Dmdhm8VTVrDhDZLooqI3qS9uXTR3rj+oK31jltfZDYu1+3BZz5t55/8qAKsB4FtAl3S7QTUNbGO8vD733zRTp84bvedPOqaNhZdUGq+2GK3NSZHjrsYPF20KK7l48XOG8/wxDnho977VcBo43or2Nwg7ya8/cc5jNEOYUwfeE9g3x21C+FwBTFOzvvMwS1h33K7zRgrw3H5uQOVfVya9krY9gtEsNsYdiR86LmYmwcR8odH3GVt7ZpdfuPb9urz/8Gai/O+Ipe5eLV4xY7U3rTTsy/Z0fIVqwxaInkQpHV1m1nUtX6cONkqJKjiZOfbrdwcZMb54VDyfNiWIySvqvhjWciR6+W4J2t37mnnZHvImYhspLTIn8jfQAa1gG/3l8VHWB4eu/EzJ083/F7RBlHP2oVJe3fpEXv52kO2PDjqGzlHlQl7+JlP2dlHPiES2tgIC4/ZhQLN5sVlBPiwAPmlI2R/PUTGJrNsnJx9scBL53CTkCPHbQEvkTRXbT3TLb704qr/gO00fLdC+HZuwAlv72HuBWmzsY57rZPfDlvyMFRut4L1PuA9hLuxnEfr4ijG9Svj/I/N87gADgB7lftBE76D1BQXltsZ4UtthpAlk6lWg37Lrl16xb73zS/bjStviBy1LS52xLcW7UTtsp2dftVmam9ZpbCi5i74zPyHjYjFpZx9QXT0GxRloRXeAZTn+nArTguiL6SnJLJW00kU3tgz0jScDbwEUhXmktEOu+xTt/wSva/j5QK3XbkUB+3r6PeQtv59Lh6e+uVwZHg3DadbqNql5fvte1eetRv9OQXD/oINe/jpT9n9T37SCsXaOhl1yBsdUyDSIdrDhqfU40nzkVpwuA3R58hxW0Djymf9WLyx1oHwbdRuP9sFwdvPoondYK/B340d/V6xOQ8SwG2Q8b0utXuh3McW4xgHd0Me95uGcQRvXOiH/CgIGxEUFls333iZDXtjkZrO4hV788Xft9e+/1XrtZiL17NIhGdKBO/k5Bt2tnHJJuyqUq5AmHwPEdL9bNJ0GGRJiZnIH7zHtX+7yChhBMLHhYxIYy/WoaFQRPrGDgm7NDHEn6YtBbfCAhLol6517uRPzMxJX6fvQ77+nU3Pk9wof3Io1/gJeeJWX9T3nZVH7PsLj9v13jHr9UtWK03b0x/+nJ1+8IOuaUiYTySTdSgZ100PtwFKryINlA/CGdJ++BUuR47bA3+F0fPMbNumnl+U9pufr1D37yRGn7d7oWMfxV61GJvvy+8hNzoEf7dL9V4s91GMLcYRB3djng87TQepobs1kICQiMKyCF9hmPBhT/51HAw6du3t79or3/5NW5h/S9eRRda0yfhtOzVxyc5OvmWTpXlxvPaGBgzKpEIusCrCNVr68cAVKKecpSQOshV0TDeHu0ViaZpYQDKo6qReCBpD2Yd4AzI+t243dHM9pqEo1+ujjh6Fh4cWUsSMxLZk3+77diVOPJ20Ea8c4kZuGUzm03C9QsXmVy/a964+Zde7F2U/sFJ91p7+gR+3s/c9KsJXVgckP2mcooAeKcPFhwlF6fFESickE1obRErqJU93kAkiR457E9RgjKq4a9PXuszj484GRrV32w/pEgLQsz3SGQTn2/m5OUb7k/1O4Rjne2+pu1VsTsXe+kylcKQcDhoEvz8pj8fYLGwzTepuw3D9vqXpDSNetpCnQy7n7XC3kcr9Er5xIhzfnBBACKSw0urOF6N4jpVtDI/2lTqnH/2Wvf3i1+yFb/yatTrzPixZSnp2svKKXZh90Y7V5q00WJLDnn/PMhuuZJgyrEolQB29EkEt9Cc3uEVLxsyxgRrkeDcPhTtR46ug+rFISkM0pcwQsaiLGvRAHocFo7jS81tpW0mdHz0QJborubQTK3QQERkgUBElvt2LNlCJgHwit/6gYm8tP2bfu/K0LRVmraMEzEyesw9/7Kds4uQD1lRw8NQSnFF/iWRe9N2aDw9kg5wgC2IKqU/h5PVw48+R43bA63j67CdqY5qdgemx1TV30nu66W2CfnjOg4afy3BkkVfW79EB8oxugi712hRs5Y4jYWau1vuaNAyQWWVn2a2NtmnDBcjSuxM2+9iM8b7HY+dOkxhGYtnR/Sg2/K7LYJtED4foTfEY0O2sO9tLcg4I29WVPWMon+O8b9SfW8emILaT8ajgR8rZr4adjEnTXjXDo9gvmduO1I4Lczd1byfsL8W7wXZ5Sk9GUFhs9+ajQjQX5piJ1IjAxArg0lvfsm//1i9bs33VCnHLJgvLdqr+rp2cfMeqxUtWKS1axbrrw5LbwiUlchb3rV9S41oWzZPAfU4fc+XaPecbO2IofIJj7l6xXrReSWQJwif/gZhl2PCA9a09FEPheXoVZ08NSrvvpA+2lM0N9Js659Nuvn+fbrZt2t668ZC9vPCoLdlR3Y/s5Mmn7JlPfsFscsr9lxI+BQfhU5j+WbccOXLsF1AxCBOKvTVfqbtBxtbJnH5wx5eB+GIgrzvBPj3359r/058hKAwWPEEXCRfDOyvNGCMCfd1PaBLcaRq32gjcZ2Ht3CZxczTS/WO4oxvt4PbeiSqsTW3uIUAdQyan4aiQM8Aqs8bZ1hwMuzgY7JdsjMNeRbpzPdodxsU5bsbU7cZhl8F22K+G7qCxVQa7r+tF/3i4WjmCoJlkA5Ji0hHhe9GWepetGHVsste1E9VlK8ndpYVJu9GcVmWryr2aTYY4iYwAUkMl8i1cWFBR1YPbKFpBJM1E+Lg36Io9NUX2cDQOQ044pQL6aLH8xmgTPT4a+cwEt+DWH4ihzMhA4lyzSB5qEFjlz++FrV+IE61m0BIMrFRYtNMzr9qZydes1u+qgESgL33LXn3hN63UbVmknECwyRCbWefIkeNgoNYmfWp5tga+lRKmrDsVtUe1uGCNslm9UrS6XkIreq5LGN0r6QUy0uPINN20VfM2ZNjwgitvbso0aTJVsca6TE2WDVlMKuyGGsua2gniLMljrPijPttcbe5BudpsiPVgQQfRV7yZ4XrY3A2gU82M9x2Uo47D7flwSjnPDE4or2HjpH2fuBvltB8oF1vyNM4cNraLcyeTY38oLLa788ViPOcjq4Wea66iJLGvf+Vf2uvf+y0rS8hxxEPUsergml2c+Z6dnXlJDd1q+rCJCNFSeWGoUHhYGfVUw1qoyJR4t8VS9/Ta3W/rums+J84fVVrR3SBEFhoFlGlVwoZwMrSqsFMnGTa0fjuHT+PgSRHwkvla9y3v2HsocuxD1m2dNweu9QOeQzliHp+zZ6WnVyzaSue0fe/KM/Z2835vwIqlSXv6I1+wUw982BJ5DvMEIw8/R44cBwAe1PR57XZFcPQAR2JxEVo9Hk13EtoEV3rpNBvODb70TO7wQHIn1dulvwHrw7AKi1PaBO5jvHlU+5fIKEn+ski6wv1AT/w8eNQLIVc7YXP6SP5mjPF/yA3Oent5E3ifkboIZyE9niysR4/bIXjx+8POMuthQBRuZShvLEaCHA1tt11bhr0Wy+aRra3I6nkGvz7ksh/FXmW8XTkNYzS8g8jOHovpwLG1vdlrinYvhKJeQJm6F+IoMMwIq4nt+MkzVq3URUxiW2M5bKFlJ4++ZKeOfE9vy8sieTxEwZtXJL36MlLLdLSC3nCjusLS266vamUD1FW5X1Hj26FJlZVI4a0ot/whYnhVhGsA6VKE4U/33MUG9vrAOSR8NIhsG4MWEQLs4eqHhpvPjBXKuleTO1YJc1N2DC9D3ng99QZGMmFBy7nZ79t0fMlKctzrtuz7L/y2rd64pA6opIZfrm5BBjly5Nge622Anv1YRK9Siqwc6SWWdoknWPb+ckYjy8ubN7a6yYPoZj2EbUGTwstb0CSmRg0h9t7c4J3nPzVoBHnEY6WhHBetppfUutrFis59T8y0rXA/Sh5ux4KGaNhkka8bBbyTOQBsiXLIjEPIcWaCjWdEMgjHNFMumyDSTUa3XL70Qe43uPXRH51mIjlspDGvm9sN8rmTQRbD5qDK/m6CZ2ufZv/YUkP3aEaxnZudzO7hGr6oEM/5vBMWHqhSFDpr9s2v/ZK98crX9GA1rSFz/9T37L6Zb1o1WsCbCFHkC1b5VgNxeluCJrCse2jeaOnUoA46OrK9Cc506iQxNQCl2K6Rlg5aPj/1llSkzONk1W7i90Bo1Ikn9XQTEMRGEuRZASRthrUJWndF7nydhlixD9/KlcuIiNjzoakw2LSZzgLCx3Y0RVbB8mWOrqTTsNcXH7GXrj9hq/2TThjP3f+MPf6hP2xRreFv+uPe1HLkyLE70L6IB6Tn4XkNT1dquc83rN08qhmNccjDsB9Ow4iE2hk56ymxvUStqN5+vWPGxUibtUVLcoffEknNQTZZw6SNMkPLQ/DM9/avAOEmjS8TjV9LdoF80/7qXVsNeUZ0cBA0pqmHQ8A4GYwU41jsVabOi+8wRuvmqIZurxq+vSLr7+8cSMDOiThsGewFhWud3nxcjOa88hQS8Zuevfrt/2Df+v1fU0rbVk+W7b7J5+3i8eetUbgqgsZ0aLgNRCUUsH9cH+JVjawY+4w3S7q63xI56koY5FdtFAcebn8QstrthyCQcJ8T/RIm5wrfh1xAegDhXihwd87wcUXn4lzcVSwhsDHCdifrZ8qD/hhy7jfFUPXv4bHJs4gf5LKPJg/naYaidtkKq5JJ0nWNZU+m2C+FL3iYAhJzXB3M2PPXnra3bjyr9FblpmcPPfVZe+jpzyntcZaAHDlyHAjUmPE4C8OdKI9ZeLkasrwFbOrIQ2MWzoWg7dscPvSMZijzV/A5MMEdyeGqpyakoxdHCGDijt0lP1vxHiJ8yERU14pqV5k6FBUheTpKjuSSaJxDeKQyKYKd2mKXt2SoHx8qlzB7+mE7nuFNtwlpyPuBYJwMNtWTXWA0vLFE4aAKYQfcTWRlOxwE4dtvOe40BeRuQ+FarzNfHpTmfH5d3LfW4lv2tV//R7a2eE1PYs+Ol16zJ+a+bjO118OEYzKHKfp7VbgsBbLnw7rs79KWhESWNrR3enQLaL1kL1Lp2jcfz5UfmKbiYc5bYrFvV+Ias7gnAlXwic47wePnKOOrgCtqPkQ6eyKkIZm6w03uh4ODe35ctw2OGML1YVwajBZ5CcPFpjDR9hEHZJeKJidqeCIfpi6s9XxOH89HvyiyRxjecKsZkpvF1ml7fv5Zm28/7N+1jepVe/qjX7CTZ3+AUPyf+Yi0/mmMPnnZb6Xpz5Ejx70Pnues/VkHz78OPbWfraRvXdot2kx3qBYhbQNoc93xPkCQaXCHgpTKpr8p0SLJZEltIjaB1KlZ1QnD3Qy5c+2utwhn98i88qlQ16Dqx43OkaW39ylJDFIIZyGBAe5GyFzdDPtIZsBIAHeCXA2nYLv4x6Vovxq9O6+h2w1G85ie3CMYrmbFSi80Jkkp0UPStTe//01rLl11R5XBqp2cfcMatUs+hMscP2dxEJM0FL5jG0Wx76nXW1UYTQUG2dOB+Xt9PcU4RUbY+aIHJMYWJsWuJSJ23cKEGrgn5eiTlvTvCw+cCOGuhjohSHLn8XX0kDcVri8KgVSGeDNwnhlA6IFMbbhiiNWprLJa8IUhukelhsy1FP5KP2guFb6cKAzFJ9kV6gX/AgiBRv1E6QmzfDxoMcOZ8lW7eOwFa5TeUvOtBmh1xV75zu9auz3viQj0Gf+hmcGE3Lttjhw53iMYbda8z9RjThtWYp5fJbZaOfbFG9yivczahKxVuJsR0uop9+sMBbWJ7AIRqw+pq61s6OW8phfokroW5jO6PgBDo36LyMLgi0ll9T/VctHq1chXZRMP8fOVp/VRo23SeViADO1kbge2xIvdDmYcRsO7N5HVAfW9ysI4cy+jyNYmqKaYc7dw+TV795VvifT0rBC1bK7+th2vv2NlW3PHDDX4og4HFEWPpvz322JDLT3IOvgXKSBaatVw7fKRhX/sCDWiW/DYRSJ6dWvbw7rzWdl9UWHJFD4mEjipRlCh7+K5p7GkokEOPWVoKpWWQgftoAibrGhgM7MOpYOGgZNwTIEbBSTqGkhfXeFBhuXIiWVXdE3i6K/pWmQ5Jr+KPykpJL7+wUIOkE6wIFUQvEKhacfqr9m56e9ZzVYk05LdmH/LXnvhd5TPlg9pIM/hpHgiR2xy5Mjx3kLWiXCg+eG9saIX5Xo50lHNEUxQ7RFNNWZTO3YLOPwWBcq20ZaxMCXq96ysNtS3rhGhzRat0Pb6SFDq2NvAEa3RrcA/hanQ6BPQJpYkTwhmXQKNmY7k/Vca37Ahavy6/71hlPyMmtuNuyEN9wIQS2aou1vNeweF5bVk3qr9uebamn3zN37RFt7+jsjewCZK79pTx3/fTpbe1APbFJMTqdGDWBCj8fYn6vrcPTZRdjX9cGXigXUmhkkl6Q8RRAqd2JQcnRfBe1Jk7zE9erPWL5ZdtLHNK/x/a6XC71hMvONYX3hCwznR8aenHALLMPOgwvCr26bkMHUqf65BJHzd8IchDcbdcEvGSWRHdiJ5BZE93zdP4fUZqmVuX0V+y2a9lLDFbYWLFlDBevAeQhgCxt9aMmsvvPtJe731pCXFrkXRtD3ziZ+w0xeesK5IIEQZHzQ/6wtO7vCcnRw5ctw+0L7y5PPY0/p1koG1uszvg/Chu1L7oJ+snXLHdxibyASJA7ILr/bsdYi2jU9z+g0ngQFkJLhPDwcC2k9Am5yBNpgrRsvbQzIlvRDUgNBPhNMNv47hPApb0rv59oFjv4Rtuy1PxoW53zI5ZJGMxfbz60ZTtc9MHjIO8rmI/vxf/ivPFQuFxmvf/Xf27stfVdb7oh2rdn7qJTsz+ZKVdY582GCZTZpdJa4UkAgeKtKSPVzryBKYViaIS78YW68wZcngEbn+Qd36lB68x2Q3I7LEtqR4Y1bchCrmpFq9NywqXoMj7QxPgBxtamQ4yjCJgzQXaWY450aA6/6GrrlIm9LwYOif5BNM0eeYKOcJeadB4KZu0AD3gl/skINHJaDM9GDkHin1C2UdI73lNq2gV85r7WnrDSo26CS21lqzEyfPWKk8oTgDQYQxunSz6xw5crwvQHMWnvjQzkRqf/gqiLclfbULtDU0LgId9nYd+WFjJ6IQWjyIq1o8nVRLkVWZ+sM90utecZGmm2ud3jzEvSMLazjMrC8hVuYNMn9wMGAzat1wGYaeLGgHuafDexxOJnYwd14E2yRqjAkkLzPbYfj+zdwcHMbJeKw5QIgLFWzt+ry988pXrceqUuFY+V07O/mmlYuotdyZUl1yIuUrzHwhQqgKmWaPTDk3wTiYlxaJ0E1ap3jB2oNPW7f/c4rhj8p8StdnrSt2lLDigcZADxxDsCyt7xZOigx+WOdzCmdMjteFAmWk8Sv6g+pTDdPhXT7jFilxm+cEkm6aJhDI3sDHTHj7pHENWYGcQb0GJdnzlQ3/pFvijSxNGBo/9gMsrA0sZpWF/gc1kcNq2mDI0IxAZpnXx8KXYxNv28XJF606EJmOurZ07Q17+/Xnld7ueqPklVYmvcyRI8f7BLxYZ1uK+AumGgG+7FErF5040S5la9kOi+xBzHYyO4EUMV+PhRjVStHK7ODADW8LAW3jkCG/wVdqDgbbphJLGRYDltWXTSDTkmSaRsttb+/H5PEwMCrjUXPQSEWxo7nzGK4X1Bela4zZOzbHsdXc2xiuQ8Viv2dX3/iONZeuq6GJrBSt2OmZN3zTYBoafxBFojaYCAJA0xWGLVOe5epyhnx7VpU5ar3BeZkPyfy4ONSX5OTzInpPi/zNyvStV2pZXw1BpTZn01Mn1TBUFTSBleW+rmAft2TwlGhSTX71bujxBoQ5HkPXGL/0MzWCnPup7/8H6Rv0QsOZAffujCedE91LOgPriuOy+CPyRSPBnkOPC1bpQuQkjkB48ajGTIHxjV3m9Q1ELkmADyczry84kZuewut52suFFTvbeNuOlq9YIRJ5TtbsjZe/a2sr10LDI09hry6Iqq5z5MjxPgHPfmg3vO3ARs0izQ1tQVVtZlnsL6J9SOcJ77eJGO4QMrMrePr4SROagjnLbHZdF5Fi7lxIID+Y4HY4j1k+DxJOIkf6iU1QUiDTENGq5FmNJV/1Ooxg0edtDPFuj11KSMjSsNXckszvMYyW86gZh/eDjA4DN5NZ4dL8pflv/ft/Ord47RVXaZ2qv2xPH/sdm4ivyLFIj5MwKqfYSx/NlgJRQTH4aoNp2ckUGtYvyljFkuKUGqjjeiCO6/qojnW547EKj5LPA4xjq1QbVqpMWlSq+0PX7zVt5cZVS7odXSciPn2LCy+LeP2SHsRXLEb7KLtAhPRGxqrhInYkJIXyllUiGki/qQy74o4tW9C8xSEM7kOuSA9uXFPXlttmGIbgayGFSj98EcRDpEEgXIXRkmdW6iboBbkbhErcvvey/LIZNHtqDdb6VmIOoO71ZIoizxEktFi2N1Yese9e+ZC1JMfuILLzj3/SnvjAj8tRxXpxV2lSw9ktW28z382RI8f7GAwkMK+v3U30cq32KJ3X53OrUwydbsH+O86svVOsWcOkMLmERLHQpC5iyrCpj5YGF3chUjkogRC8dq9vTXabcOpH3qB+3N6QF7LOrjbmId4EY+6P8T0W9Gv3OsLw672NO52FMBqYXoxB9Cd+9kefe/vtbzbipC261rXz0y/ZXO1VH370uQwYtF3+l4jQFeXqpHULz1gSf0Rk5AMiMh/UQ/JBSwZPKt4H5Oq0zBGdV2QgeuGBKkQVEb0pa0zOWbk2I+JXddbF4G8xYqNivn/ZVpRyTdRWUxr08BWVHluTndxwgyOpdzKaIhP68FHGw9GRl2Gd+nw8dm+HNjoPxVLAeZE5f8zJk9s+Gzfpn+9vutZNxqmdjnybk5ZskPBGOATcyU9f4bi7OMiNTaAY1MAtMfsweKFnse6vtmdstTct246trLVt6sgJqzfmLFbi+OtlGsgcOXLkEHzAxdsFtchqg5yW0MhlUPuiFubw4XGGeP20n4Rh3PRzdlh5UzeUtLsXaqH9TV8kNW2/12WIdXoaKODGdXbcDoddBneaaOwG4zjxzhK8R3DIWRj7gua3d5eI6Md++MHnOr3lRtzv2mz5il2YfdEaxWu6pQDSMFjxyuLUvp1S5B/WG+YfsF7/M5b0HxLvOSozI3uRN5Ez9+QEMZad3obUOsXlqlXqU1abmLFKbcqJHvP7eLgge7AyooriyJJeYv1u168LCnMg4lgo3tDFJYtYCeEx6C77+OmAu1Dzgwl/6WWKQLYkFRZS6JqFFelnbx0QQIihL+4Q4WNrGYZpcY83Jkyj9uM7wbxVkTvmHJJ0iGQajI7hj/LxMlIYEZ+Zw0FPd9j/CWtnkGalYltxV22hOS0CXVPee4quYHMnH7RSVCJqEWrIb3iDz5EjR45sXp+3S/p3giL726ctURuXsTgOMrzWM8xcKQeyxxzqrJ/KnN592EgYcyERH0SaDjbhhZ5+ATt3ocx4fkIbHy7SDN4h3Lbi3hdI5E7m7ofLeSezX4xUo621artIR83uEH3hCx94TrW6EQ9adm7y+3Zy4g0RHrEe1FG+2fLAOiIlbfugiN3n9SB8VMTnjIhPSQRGb3SKjMbHo/V4oVYiWFFscWXCqhNHRfRmrVSuWzEui+xEobFwT2q4RCbDxGP5YbgTDWKnq7hhUhDCiuwndFyU26siYrA2+VXSrMKrrgSkBxSiFBZlhLA5yxLlD6juEZpvBSi7oogY1k7saJk4Jx0+GXHIHvc66KZrBLHWfzDYMWbh3nEf7hSJX3as/nL3xOXjymhN5UfEmGFl0Vurxl1b7U3YYuekgmHj6rYdO3mfxZOz8kKekAzh5siRI4faE9oj2hXaMScokL7QXvpISnB2U6TN1I6Gw45IHYT2CdMX0Yt8o+OUh5IcN3c3PKU04Q6OMXKUONGdYsMLd7gXZIvr7bJFeQybcaBL8G7mFs3tAXknsmC8Lxy6Hm/uLFxO+zX7xUgiwhDskBm6d2tm94i+9FMffy7qFxuT0bw9gHYvvq40xHpoqe59UZAZ69kndPyDIn5nfYgx8KMwp67PdiWRjrGIXkkksFq3UmPKyhPTVmlMW6lUV50pqXLTJMiv1x8eGHbkIyAlWJlGC6cf17JBvLrdjsc+KLLYYVJmRs7mdV/ET3f4TE6xorDUwPB1jFARCQ4BhIvsmQuPaTjjHhwNxIzXAqXHZa8/SOdAb8w0ZJ4mHT1sGYZySXMIRaEyfiGPuMdJCE13w7/DyahkFsihJOCT/IIcCnri40LTBlHJrjePWQ+NpshusVKxydNn5axsZXeYBpYjR44caXtAu0YbR7vDpvjiKGqOQnuxY5Oxi/ZkrJPUAYeC3qJ5ya2VIydLw3MJ7xkoI+QFWdKsI9ge34OXTaZQyFp4kGZ/R4wjdHceJMIzmxqQnQ+buxcux53MHcCWIdi7o7AdxVKSGOZI9YZNxSsWDfiGrciWiAarbbuDjynBn9YbDwsw0K6V5GvKosq0laeOWW3qhNWnT1tj5rRNzJyzxtRpqzWOWVwR0VM+k0JPJnypgofID244D8QKcPD5fmqwSnWRxlpNjmi8BkoHk2jvF0H6mBq2o96wEXbPv7k7sLgR+Tduw8pZmTRMEETtPgQqt95AFTcLL1ikUYRQ6Zoy8XKJZFfStQfCcCoNmEhaR5dNviZSkBO0mEqX4iuIcKLBc//4YV4hBa5/Gr5YIrM1EVfCwi3hOdklTUQ4sJnKvB2rve25TIp9e/P1F+3G1UsSlzynweXIkSNHAO3GRlta0stktRT7lysYAfFm8LZBbaDa9VIciSiFNt2HRe4xOO1BnlyozVVT7V8D8VEZsqQ8OoHTaWbea/Bua4tRrzZk9o5QV29u7n6Q6x3NvmV08LhZeqKf/YmPPVeMuo3zU9+zo7VLajC6zrP6/UnrDD4lAvJxkaw5MRc9BNWG1WpzVpuctmp9xuLyhJXKZYtLZf+eLgsvIDnsNccKJkgeBI4AXVsm8aDZA+Gae3q6vOyVOJ2wKINLtGm9TkttB599C5pEtHzFwrLcXVXjAgNTiCW5V0uXzb1gYp6HPfqamdYvDrjjIWY41ufvMTws93A/QGp9oQWcTOfhT8AP+SOu1D32NHQMATBcHIaCZRSuh4d7Gf80m2QE4UNzKS9+nvRr1urX5bZmC80Za8tNr82nlSZsdu48gvAGNY3e4+OYI0eO9yfC86/frDFQ+8D0Y3+tZBqJt607IDQn6xjtFLidtnjbwl0P3YZo1koifOt2uBiThrsMnif9eFNL/0Abr4uEd27Zhfne+uHoBh9ueXOMub1/rCfmJmYzRor5NmFrOg4Uhxy8Y0Ruo2IMz8o4c3AYfV7HIuUPIPrST370uXJppXFh6kWbiK8qNN2U6RYetV7hMyJ7py2u1606PWelxhEfboSEuMYO0hOci8TwAR2dMD9ND/vAh0uDKCI5CM5xj/ZMD5Bu448rCJoTJYXiPsSUilFNRKos0remDHZTfyKWhSmF1ZSryyJkNHEKV43dgNZGhuFahkp93gU3NwELT6U3R07EeLhZTcvQdJofTzn+h/buw48nTcSOwW5W4HLNHES/yT0IH3H7DV37/ZB33hr9iVPrSJxcI4+kWLfLS7PWGhy3tlj1WjJpEfHKzJ5+yIrVisoLjaLyj7+hwsuRI8f7DzQl3orSrjhCe0M74YsN3H5zO+HNa2ZGkM05ywyOCINgtjMAVz7HTSd8scIXaqQ3Qvq2iehuh5Ls+UvbWH7VDKsPVJ5og2WBXbgrt7jLLLYzhw7vqTaZUPYZNt/b3txZbKqXt2LGYpNAhK2exhIo19xsRDr6N3xve3Ow2Pq87gyXcYqiRW2rx8tWL/ScrISlBKdFSj4sh6esNjljDchePCWfZQkn2xKFBzuWO1bSMswroYj88H3YftzxYWGTiQp8vYP5fqyqjT2MAl/tkIwhPBCrYp8vVsQWK+zQaKAZFH+rNqxSn9FlxWIs9N+1E4rjw3oQH5BD+eXbtQRPrtToFGp6SEt9PaS6HvAZch13gkha0tRPVzTVN1uWDPBSEjHDZGWtH4gbp+Kf1muJ4rKxntJF0lgEwt57aP5S1aDn0Rmo4P5ojNF+qpBCPlGcrlkpiu3K4hFLehMW9UtOlteSBVtZWwivlkoQ5eqfVyKgHDly5MigNoFmhjalHKkdGunkNl/pWu3ujmaLj21Am6QDcbHfHhj+fS+AURi+AewN/25kcpuxXdnlGAX1ccPcDTLbLg3D5jAR/ewXP/jcXPVy43TjTYsLbetGZevZJ20Qfdoq0+es1JiQnMpyGovAQHoS8aq2HvSmCNJ1cZurIiVXrNB5x4rdN63YesUGa983a33fBs3XzDqX1TaIuERdhakmqeDreuVfpGh9bp8M7Ejkz4cjVDYDCGMk+hmJUPZWZdq6p7SJNPZtWg9jRd6uyMkiEtSTKZKo8FkFXGQrE7WArulTuE7gZDhsCyWFoRCGZlm0QRJgVq7x0yseI74hUVkjJ/fiiLQBcFjSSRwFNIzYkzUdwHqcnKQXw/cgvG2btbfWztpa66iuC9ZTPuKpY3b0+ONWLtWsGIdh3Zzs5ciRA3hTQJugPx/9oC2i6VIbRlvmowjcC62MH4MffnaDcQ7DfRZrVPSyGxO/29AspnHd4yAPPtCj9hwtHxbYbeTtcHMZ+n7/uQkON/7dIOtbb9kcAoZJU6iJQ8Zvjdjtyuwe+yZt/lzvAXK8YzkMIfqZL/zAc6calxsnam/ppghf4byI2ecsnnjc4sa0AhLdUQKKutfvL1i/9451O69Zu/WS9Zrfst7q16278nXrLX/NemtfM1v9fSusfd2s+W0Rvm9bv/lNS1a/IRL4gln7bZFEETcF2Y9K4kUicwMRuAKfHOuliQvk0nkgDEcELi72rN/p+nAFi1z7g4pI2IR4Fmm7ojJccb8MzZJeGj7/Qgibkmay54ibcLUO1zBiqfu4LTJX0NX38ksi0LD50542Y5A+HZz0QewoHAXgbp0wyp5dbXQvRIjxfzcOOV0/1/3uoG6XO3O2kkxbOSlZUqlb4/gTNlE9ZRHbHIjwQUR3o77NkSPHexuhFUhbFNqE4fZEgAD2srZP5zRFnAbobFe99G4w4DPoVtELKi/F7ks/Hi3n9zCy9COqntr/noSJXLH3e9zIHN0y6EWyEANpH74eb+4C3OFk+PfvKYths6Octrs/zuwNQTmze+OkgWNqVNP8GcrMaBq23t89op/+wx957mzj9cZM5ZIlfAe3+MNWmfqEleqzkh1ERtGloaJ9KhZFxgrMr5uwYvm4FatnLK7eZ3HtoswFi3RumLKIo+5bPOnkp9i9ZMXm84EANl+yQveqRSJncUHhiOAxVOyT8dQ8FRheJlOKFw1gFNckk8g6vTUnYMiHTZ3NTkgUclS8IvtmkBujxpAjvXIiP+bV+ebI3PNMpMdNSN+D5ZYvbDA6jbaO7VSUW0v0wDsBVYIIhxDcPXKRHwqtqEaPtGaLR3w+3zYxub9w6qDo+F7wteasLbEopV+yQnlWhPu8wqxYzKKYOLaIBTFORlOPOXLkeJ8CCpc2BGnbDDbaONqsdFoLL6+pW343zvYHoiUUCB/DyE74ZIm9R6vjvQxv25UbZpWjaOhK5BnhA36GZsFttjfjCdzdj23507C5DdhZY3abEnGAGM3PTrk7aEQ/88VPPnd26oXGRPmq9QcPirR93uLGQz4vjXfD0FwgVJ0VmatXF5maNCvN6ijCF58W8TsjknJW5qIVKg9ZofqEFWrPWFx/SuE9ZcXG01YUIezHDTVCSzZg+Lf1PZE/GbsiYlMSgZxVHDXFAVPqGtuleFEyrDpgWJO5fz1LOh0/KjlOUAuFY3IismeXJTm+XKEbInteUSGnyoiTPs9BwHoVwZILGSd0tJgqDIZEfLGFPHDEnZNG3GQesjPuKXwPHIVj+ud7+eFH1uMwKJbtxtoxu9E+Kbmj4azYoIKMK1aWKZVLViqVnPDtLsQcOXK8d5E2XBy2QJZqs9in1EdE1GaEttxbK/2lfveFEDfNZaw2Dw1f1jLR7r4nCB8Z5B/yrJMubbwjzRmZv+dzuQvc5izufTj08BM4mibnCQeJ2yjj6D/5wjPPnZ98qRFX1qxf+pRVJz9p/YgvW5BJNRBpxQ7avuycx1uETE48rS4PzhgKTd35jZL8T8j6qAjMfWb1R6xQv19EcUqESMSt+45Z+yXrtV+XUJuuySsURCgLkRoskUuaEUVC8DQisUhPv9+zfk9+sfWFIHWLBkd0zbd2r8thSwRSfmj0SIZeQZ20ioD5IgpPH0cP2o8bIL868DanxpIlJGj6IHJcO4HzvAppHj0IksI9yCGrcFnFTFhZnMMYiZNTYlpoHber7fN+rkCsX54SkYboNZzslUpBy3fglS1Hjhz3LrwxC/A2UYZXdNqnHoTP2deQG3VegfztHtt2wmr0CIVPTJZ5OfaPlbNul1QQwzZ+7iWkee4rbxDnTo/RJnIc8r2Bjau9khXa8mFzt2Goah0MthHPVisi3avZH26l3IaxN9/bYN9Z2C4F2AVD9sJzqaj+1d/64/M/cPrLc5VGy8rTf9LK5U9ZUqg4WYK/uKtbRKgwaAn1tAwiRcynMQj3hg06b1hv+auWNL9u/eSKbAsidBetPPlDVqg9a0lUt0QJYJ5eIJryp5T3e21bW7wmfytqbGhglJVBImp5VeH+qvjWV61QaotYRtYth21eYubhrclte/PDCklbR3oD4RCd3+KE/Z8rImEd2TV7rM/IMsYJsTvh4weOmtT0Rs28O5SQa4kVFadjOOIU3hYron6hai/eeNK+syCyzYpna5hN3W+12eM2NX3WZmZnbHp6ymq12vrQbo4cOXJsCzU5an5srZNYS22fL5ajXZOdb43ljjawtcPD5UYbF8xmpC2fVWKzSbV3kcgeXQrbc3nfkbq7Z0Ffg1Fb20n6ttJm91TlMBVLePEfltPdhwMnbAJ1ZS/k1OfY3eMYRwgPQ857wfbpG7bLEig+9cd/6onnTk1eatSqJ6088RlV5ON6WmkgXL8lRztndidQ1giDL1MwREsjQGiDQVmWcxbVH7So9rgV4nMoxmzQu2bt1nVLFHdcOab0VZUCUrHRfESFopXikvV6iYhigi5MBDWWYfuWWQWyIhK1INN1TV+2SpcdWoibeXrMKSwwZ9A1lViGQwavz3LsB1T5esPjk29UdIZ7wboXheHnnjH9S/islItFzDjPPtM2GodDduFewVb6k3Zt7aSiKnsjU6xMW1w9YpVKzarVqhvm8oV5fNsFliNHjhxpU6MfKBgLDqBmGMeYziuA0ZFAbrKX7dT3JoRvn5t/6YNxidAIMsqzvft7DS4p5R9NaTeVY+gcwpF+Kch1e8PvHcUhJGCLdmtsfbr9UhhO00H0lU7odjK3GeNlDjYSmD39HKM/9lOPP3dycr5Rb9wv8vURBTYR5tHdoqCyxCBo34qZuXjFqghZZF3YVikRl2RWBO7KInuzInfnrVh9xgr1p63YuCCeNyuyBoGbVEBpeJ5kQZf+vd2oZJ1O14d4CyJ8Az75ZnU1QrNysqY3i2sW655zV7HJBH6H0RsvyaBhCl8BQRibBUjW3XCuW2jhfEiXVcC4xY57buRbNSK7RjXoX/CgJVRDOOjx1RFubIW751cMtFes2/XVY9bqS/64L9WsXD9htcaEVWt1Eb+KEz7kmhO+HDly3BS0H2ojOCR9RkF0qR9svJ2izdMJxl950/Ps6Oe6SK0c2dGhC/YSdTc6sg+fX6nh8ik92Hus9zLS9Cs/rHhmEYznl19kuUmenAvYuVwCNs5uDWOJxjhzwKBfciWGHzHIgxq0XeSZOVjshuxkfeRB9JOUQaa42s6QRQ4Hid0Rug14/Rsxm4FFMNHP/dSTz51sXG40Gg+LdD2lTIRhV73j+TE4vDUwv6MtUvbl3/+u/bNf/Xf2b373a3b52g07OXfCJkoVEalQWVx4Uc21fsVYpjQpO5FB4h6JPlwq4bEIXhxZJ+moVRNzHehY6FpSnNbxqEjWqhV715QL5UPkK1QAuWP1rQifV1gCo/HzMAM2CUtu/MEmmbiXp/Cgq8HTMcOGF1KsK0XJcECRJWwQRSeYNwdhDqKKLaxM20rvqNIlZlosW2nipDXqUyJ9fNKutr5w4yAqco4cOd6rSNsHtRP9dGNQtHBu9PLLVzE4suCipLaRI1/LKMk9U5bXu/B0mBZkTY73CpwPtX8elizciRxyljq/t+FCUH5o8yWUktpzZOfyQ146Ii9kE5QbCIXcy9Cv6Ab36DduaRrO7RBixlq2MRC60DmnRnajf7cbGZHLzHYYth/NHgqbUEq7Mw75Gwlm3eDIj/vAXgneVoymasO4LFR501pp0c/+5AefOzlxvTE19ZANyjLMs3PNV8ZS8Lg3EAnq/mY3sr/7j37J/trf+nv2r37n9+1r33nZfue3v2b9dteeffIxK1dEXrLhXpVM+PC34uujsUOSW5mSF5fCZ+FIVIp50hReOk9Q7pkDN+jP6AE7ImbeFrlbEiHsqUEjT/Ivpgaf8lW3kDECRSYe+hCyMiAur/ChIfSHH2u/KeDOL+ROjQB/OCJ8bvqqYZ1n/jYhjcNTUSjZcmfaFjoM65L/yOLGEavVj8nUNw3p5siRI8fNEVoamp5YhK4sRsfWKSUIHnZuRNJSkoeGzu9x1E1IIO50CG2Z0zzaXNopXnZDOxfaLYUlw6b13FYj6G03p/c20vwJyDDIJJPVkIFAI0cJzK/lBZ/ILdBl5LK9NEbJyBZzwNhKLBSJJ+LOYTRNN5PVrWI0x7cClDtOR7YxjpEk75/A7RUkYHuDPDmjPlIbi/2kLoJRVeNQ97L3h5o5dl4R9p5wLzB5w+cv/vKv2V//J//cbjSm7NQzz1rj1FlbSwr2a7/xZXv5rbd5knz4OPEhzb4fwzd2RQTDYEMKQguG8LMrKFitPGXViUn5q4pk1ZQhNm2uWDK4T2F+WuE8YoVOzfqr8tENwxt9PoNWkyAYBXaEBzObr5IG7jILjRxpCfnKCn8TuA63s9PgrqMf5n6kad4WONZPLMJar7T1xpgwEqyAutZPmiqbvs8bXK9EWRpz5MiR4ybw1kJthjiIDGv//UOY64ZFFhi+eBTOGSUJ7tBWocWqqp2sVyK1sXr5FBFEa0U75C/jAl0J14lrEVPo3nuhhSKHWZvtK5v5JOaI7NZlqsYeoucyKxetUY2tUYutiuZT9ju0/ocKL6shczfgbkzTfnHn8zT6xJEGDHVWdVO8qlbq20SlYNEf/eLHnjvaECWbeVQE6JyISizSpAB8Hh+eRwMbRiBK4d8pk9tZVLJ3ry3Yf/O3/r4tn7hoH/yjf9YufurzNjF7zN55+QWz3qp99hMftvvOnLIBcyNoQIjGyRXhZgkGbjGCcI8vYog1WsyWJXKWdDu6haaPhRw8nlN6MOc8BL4SUhSBiohOTK8vstkrJ65EZCURk5RZVuJqeYJ34kkkGw3YtlzL3YRTjsNuvV2USdvH9XvryCwUF18GaSeTdnnltKhfTd5KFlWOWnniiFWrQ3P4cg1fjhw5dgLtikxoftLGRwgtdNpmb0HqSdjwoaZJb59o79BecRyI6IRODbd0JmFYOErbJUhhFs57CmmWtpNdZscvBklAAKuSGdo/LOnmoMWuQPA3+q1ArnvScG2jIgxpSY0X5ND1FgOy452Ba6CGzBbCNCZ524hgszkIrPOT1LhggwnP17iIhj1jqCHD12D4erMZLlP+hu+5kRBcDg5IXuIkr6G3DcyEKmNNR15A9G4ysFavpN+Ke8cD8/eIJKvIN4fuu5NMAOHAsOO1hQW7qoif/Ykv2OR9j9hgatYmRfCiWtlOHT9mp4/OBbInMIwbDOdDYd0k/lA5OMsEXrRKY8rKdRacMByKG+4UbaV4wVrFz8nuE+KCx83WYrNWV+RPb7NszFyT8CNcKrdo0kQUB954RT7H0IeYuZexth2wnvbhZGPHg5xeboXuuBdWHPf0RggDlXu89Xoiqh1fmNJn8rXs3chXbnKTm9zsZAJoeUJbvrPJ/IWWKrQynMhGp4xYQF4a5cgq6jgYAq7RkVQiKzNGnML3/fP+Iwvv3jUZwvWwnIbltn3Ljjv6A0RTKxesXkEDiF0ikbJocXust/Eyqc26Gb4XDO43myHnQij7nc2dxWieRjGapVFz0BhNTzDYDxnJbaPsdyPDYXlv5370/mazOa4hw7PmZId/NPSJVfSgTpRjm66VbKIaWbUEk0kpphIffeknPvJco9xszB25YFH5uDLEdixhHkYISD83RYgsiIADvyJJahhuLC3bV95atqmnftg65SlZ9235lW/bja/8lv2pn/hD9oMfedb6kdiootkPIKcQQBhgXK4qnqL1el2RtUQpkRnofLDsc+mKhZ4lxRs26Ldkp7hF6FhYUXT1YEgIyk3WkpATCKCDi8OCRxEIbDuZsctr56zbr0qUsRUlt3JjzirVdA5fqZRr+HLkyHHIoO1Pu5nshVe/TLThr6Q2KFu0wIuydyb+F0CnmAOpIR1EORBZDvMnEQ6f6kTTtyGxnYCbncztBQRoGN737gM7rYDF6P/AMZqHw8f+cuEcx59Br03p7wZQFpUKiV7GijahF7Aqz6a7V17ll98M4lsFW00mrdsNw5nc8ummkvY4pRbuMSF6JcRj0LXI1LkzJ+1jTz9jg5Vl67cXbOXdF+3KN37Hfu5zn7YvfeHHrKS3Q9509gvqGylImFERlUSQZqzamFbOmMtXtLLYW5QsWq/9qvW6N8x6aqRkN2hLjO3EEub16Y11UJfYSgpJEmFzUoTsbHScEMbAxQPSB2P9OkMQnd8oiBQXZYJc+9ZPOjIiqUmyScOXI0eOHIcNWhp6BJonpy7MY9NLcJjr5y1uaCtln65S29q+vV+h9j6IAhlJVn0+DjCwhlgfGtKit+dBXpnZ6AxSo/5rCwMaNgeArE/ZrRkFNjuabZK9F7Nf7CYPw8iGljcb7DfMVmC5k9kfQk0K6V6XKxf+Uta3uNC3hoheXYSPZQkYXzWOK7kZlmP0pS984jkxjcbJmeNWrx8X4xbx83SOT2jmLEQuwfifriVU5tU9cvqEHe+tWH3hTTuz+Jb91JP32Zf+4A9ZeYKVtAmfvN1VPDshZEph+Hw+3kGV4VLZtYydrsiSbheLDYsKZZ9oWxCxLaLF1EOIBq+fiFiJHRfKElCsYMRBiyKFvlKY0BTsflI4mr3tshukZtYeTNm7zbPW7k6okNTElqcsqh23UqVh1WrNyrHyEIW9+EKqcpOb3OTmoE12RuuaERddp7f9JT99Efa2a71RSx24AcPX7y8TFvsFoqyuyG0datcjET4W4iUZoQs3tjGHj63kZrPZEbqd1Y39YDjH25mdMI7AHQy2S9VezEHAa5LLmxBhO7xolfQcTrBAiIWo6T0M7lwy+kEPn90p/OP/9n89L24296HzZ+3s2aesJ9bDwgYWQwx52xby7nd9xobCQyFWDC96YVi00NWdyLpJKaxmivt6LxxYpx9ZSRUdAoa7/YEIswwptbyF6hTm22qtWGv5mg06bM4M611VnAsWJZfVXr0kEviuLK9bP1oU4WtZXFXzlkioawqnF4amC/6RopvLYN8g2enrzEJyxn7/yifsxtopyaVk/foZq8w+bbNHjtvRY0dtcmrKytWKf14tR44cOQ4DNEnwOVq9tGnK+J0fw0t2sAiEEB85NsFFguaTfjF0cswDp7diGLOTmC37FrKSn0jLWHK1SwwToIMIcxyhom7sB1m9uhlGw789BG8U+yYp+0JKqRzIA57FfD007I1K7AsykKM/p0qqK9s530ZUet2IrNcv2dIqK1xFltIb/rTf5EEmIF/g0G6q5jblh2FQIhXNUmoGDEvKjvmAA1X2UiESCVPy5IcvXVTlrqi4suX9+wGaMODDoN70+GCsf26tXJuyxtRxK1YqIrJ969qEdQtnrF16wtrlH7VW6T+2pPg5SfQDNmidtv6ySG5PaaoWrV/Rw1mEsALFkT08SDU9pKdBTEPG722pI+HGuh9H5lBHhU/q/a0PiUp2TIBO+j3r9ro+L5FNVO9Mhc+RI8f7Bdu1MN6myfCC7p9d81Y/tFk5tgNSxKg/Qm46g9zRztNXMZ+vrI6aPtc7aU7HiZK2f5PZdKojv4J30JzTD2827F2RGb/2Pl/nzhJS/4KHF07X0zY2fQcA8rCTGcWwNnI7816A52KT/CUHEb5qHKYHUJ9SFiHOEJ7R9fLTzzDNYtW9LAd2rZlYs9uzKKwdVyWVgGXW6w7WHlGwGzQ7tnbpkjXfecf6TRZB6OHXva7IHiOiBdVy/6waftH0FdDtqZFQIfRFvuA1rvbehCzZu8d62uTNTxWEF7ZfFS2uNGxi5rhVq9OyL4oI+hRHmWkRwFPWtg9ZM/oxaxc/Y/3eBRusxSJ/egjQokmYgY/xIwwqejTqTiYT5S/UPyKW8dmn8iMPnhaZcM//ZdxCzkJDGaAjQ8feiko+fb4cwirjWO5Io/IhwpckHSd+gfCFBxPREQpsP0eOHDkOEt6cpc1U1gdkBnDYaMdybIF3AozEZEIMJvQZDL8V0Cv4rgz0m4nuZTJ3g7MhyColMRzDeQY/o19Qv1pUeEUdS+oYqlHfaurQG/HAJsvmhr3YJqvBTKV2jTLbdphV1HejNXIS6gmln4YHkDb6bfWdHm8ad1YZ9gG+hDX8N4AbDJlxGCaD25mwFgEecnMTeMdOZn8gF7dqkLCTchllJ0Ankcqlkg7jUiGoOwA+wAgtR7fSD+WXIfrpL37kOXlqJL2+HT920uoiSMEFofNIp645UNiylpis1+5YuyPqJCLVXW6KWOl2Se6TssWDsiXFREyTt4e9CCzL0UFB6S1E+o8tLpdUuApfaY71IEbGXDjlpF/VmxfbuRzVg8IcxinriT0P+qsivz33w5sQv0lUVZ5O6t4xriQmhnt5CCVhJ3thqNVFtb55NdInHWnlc+lRlOE2djyoBZXQYu+ovbP0gNJTVzwilPGUxaUZX31crdWsUq3459XIz6ZyyZEjR44c9xToTv07vd4H0FPSR2Tamq0NO86CkiTcS5wUieCp70BjWFX3U4sjq8dFN2wEXdGRTbP9KyEy7KW4/pWV1Pin4mKOQWNUFvlj2x1IBn1VtltFliLSsFVZsz0gXTsjy8/NzD5BOt1wfhNzyBiVwHiZjELkVQmlNPDJV8VqKtNqWdxG13vJQpFVoJCNTq9tC8tLCjRUt3WGmGL47Q4U2GxzULLqfQ+ZTZ+w9qUbZq1VJz8Jw7eEsSWrNwPuRs1BgHB4KETM4r7VZydtYvaodQexXVlcs+V2z3rKaKEQW68/a83+E9ayH5WPP2L93qdlzuqJLCmIsoig5DJYs2KyIv52WoTs09YpfNDahTnrFnWf2wwBR72Qgz7rZJBleMvzFwkdneDJAeH1JCeETFHC0FsJi1lEFCXoAarWgoizuCEf7malLjvaQz0JgGDAQUkqR44cOXLcPsBDIvWjrq1TQw7JC1365lY9EL30Yh3Mju9ZWf1XXWyPPdfYI7Em8lZVeGXdL8sP6gX6cu/PsyM6CBnv09WjMLoEuWMVsXoyq8nRRDyw6UrRJsX+0P5hz8psd0//5EapEHnZybwfQC53MgcJ6gdVgU8giquHQtwDop/5qU89pxAaKh2Lo7LNHTlpsVcTagVOht81iIyrEGmytGyFuTmRvoetv9S09sK8FSqRwqmIDIbEea3eCWl6faNklvcTtpMrz43/3zqUWhZfEEdUsoXWwH7ld75pf+9f/Lr941/9Dfvy8y/4NihnTp70yg5B7atqmx0RCRapi84qGTO65m5iUaEt+2VlvKmH5rTCfMb6g8d1fV7+jslMi7jFIrx63IoM7co9cesnKygdsLC1wpQtdSatVOgqDT2Rxoa9u3rObqzySTg9WpGesui4FeO6xeWya/h8pW6lHL64IbnuSzQ5cuTIkeOOgG4AJUFXXV6Ht/2U9Hm/p/O0t3BkZM8P6qeZb6f+3olevRT5Fz3oqsN2YqlD9Tk+zCfjwWIveDSpfYiH6yy+4Ao3GfiCChpCNILEAYlji7DhIeXDxXpi92F2RiabW8V+/e8OyodkDi+D5NdU7pGuIfC7yWOG6H/xP//jz62tLTfYpoTVREePHLdqCdKjkDyczcTCK4duEVl36YZqXcPKZ+636Nic9Toda12+LMqkxBCGKolo3A6VQ/aqfWgYW62WJUnPV6BGInyDgyB8ZAGhkNbE7O/8k1+yv/o3/7H93ovv2uXra/bW65fspZdfsw889ZCdnOE7vHgS0dJJX6StMzhrneg+Ub0LSuY53WtaMVmWnNYU9FWJXhEUz8ntA4rrUd1/VGTvUXn/kNyclJ+rilukGNaXZaeP9rNk1/tn7fLCCZuqLKsAWwr5mL2xeJ+tdk5YTw9wUpyyQXzcCnHV4krFCV9NpqzzosggecrEs/EA5yY3uclNbu4FAyGjX+qlQ6bAe0zZDxOw4CHco8NnuNW/caz+tUL/ttG9yG/wT9hhcY0Mx8ykoQSD+9Q+NZAKjJ97mCmZVFxolej3bWg+GeHsD4ROGIdjPI9jzH4Rpn2Nxrxh9h/HRnlA6pmfWRPZF03w4grl5s7GmuLp+54Qyap7olvNVbuxeN0G6ApxEH54WdgMrMX8o3LJetevW3910QbVhjUeecaqZx62laVla924ZoOk64RrJ/UuW590uz1rtppKhypXBNlz5uWZ2Rd4yyl2zEoD+/q3nrd/+C9/zez8Q/bUT/2sPfnj/5FVTz9gr13v2ndfvSw3ZQlOaVSkkDI+JVy0jshbRQ/OfdaJP6SrP6y3sR+2du8JyQiSV7Tu4F3rFlZ1b8paheM6npebB0QSZ5UA5UNEOjwdYW0UASdWs/nF43Zl7ZS1cFeMrdWpi+zNeuHxsA4KDR1LTiqz71eGhiCYDE72cuTIkSPHPYSBOu+waW41GvgnsSo65xuosXoI5mn5nPN1hJafz9uxwS5aHkBPiQn9q3fMhOxHds4IZ9ub0HWEcAHXm7oT+m5ZsJjCv0wlZ8zxa1RLPnTMBtzvB2T8ZTujn9TV7YGXMMTISRlpcOtdo3js+IM2MXXcq1h70LbrN65bT68dgVwE4rVOKohIMXCJiWsT1llYsNXXX7JC0rJCqW71h5+0xpPP2togssUrV6wvEhkpgLAaJpAZVvESH1o8/9oGBC/BRjd42/EIRHI8U34hExDOvIqnZicQb0lBR/ZbX/uutY6ctY//iT9rj37x5+zxL/2cnfzEJ61Tiq1Um7ba9EmL6g3ripD1FC8PTZzo4VO6on7b4mLJ4saT1qt9wdrxJ63ZFeEr/IDuPaOknrAEraBy5RMrY8mi8K5CWEzz7WKTuyCD1W7Drqwes+ZgwpL+hOwqttypWTuZcv/FflXOJn1FFEPJ61C2nZMqMC/o3YggR44cOXLcdYBEVUSc+BzWZLUoE6XnMpWi1UoQvL76z57IVth3rVoOCy68D1Bn4Kt7FRbdgCsKZUIfkVruYAhjdJuW9dBww5l3XGn/q3MWcIjzuYaROYPsr0svpR+BH9KWul9HsN/O0NPu9He7MUroPP87gLuZCb+ZDAlLEkUW+ufgbsi2zlxmqfsg9xCCIz1ddyH5hxAD4ElwKkWgq8zsDtFf+Ut/9bm11YXGletv+oKDfiux40dOWK3Kp8kISCSFsMPB2eX6n86T1RXrLC5YURW0NDGtMKoWTR6xikyysmrd69dcb10qVeQ5UsZDQsN7iEidKjTZ6bZbNuj1wlcyCnzlAreBIPHnIDnr+cQf1+m9bRCEatZRvL/021+35vlH7OhTn7Q2CyOirt148VsWXX7F/tRP/2E7e/KUpzEuV3yFbJ9I9E/aIKmJKjrD1LWJIxZVmK/XsJ5/fxeSyJRWPQgil6QnKiyKKH5TD8arngav/3o94o1LbNCudebs9eYjOi/aqfplveGt2hsrF+x6+5xck9sZ68RzPrRbVtrL5ao16nWVScOHdONsSFcugWLwY44cOXLkuFdA1x16t8wwuMawaSwDGcQwX49tOPiGMStp3S1NPicg85xd7wnDnncKRPZDtzmw4reohPTUF/dkQ4/uWkXv8NQv6cA0sZDH7f/gFWFkLQ10xODmsDGO1I1DNtxKT+z9vZ/DIZT6LB8p54mUV0yMoUwjc60tJDqUMzIN9SAEBH9APrLQAdn66msZiNBeU17sVgp29PRDVqpMemBr3SV7/dKr1terQ2EQhYolZEcOFCT79EHyKhMiQc0Va337W7b22gtiRm13UJyes4lnPm61xz5qHTRYl96x7uK8xd2mryBCbQ0KIl9xoWwTtbolnTVrLi9Y0u3oDmQvLDteh+dRQiV+UV62ktkJntZiR4Ls24XzZ63WUBzWtQiy9+4r9s43vmL/8ed+2B65eJ8NEr1FiWBWRKompo/ZxOxxq07OWlSuKVoRuaRkzdWmLS+LwBZnbeLIR61+/Akry11t6piVG0csrjWsVJ6wQnFFb16XFXeqnRPJ8y1b/LttZms9EcS+CLAk0VHoy8mULa2eUt5K7idhjb1Ib+wsm8/EcVSmdYRkZ3MiPX9+liNHjhw53kugz6XjL8eRVcslvfiz4wNdSOgD7zzCXnA11/QpTYzUCWFKkqiPG85vbopyHPWLNzW3gmHt3G7MfsG8OsDOG2GHEspJ+RLbiEWFK/2u1Qt9mxKrY+XzbDW2mZpMNbKZcmxT5aJNV4u6xhRstiaj44wowhS7i6gilBVGccAOIIwishMK8oMOIyNd7BLR/+rnf/65cqnRWLz2tjWXRFIKPWu3m3akccwaVYYblZntwnO7oFocNNcs7rWtu7AonlIW2UPTF1shKllhasbKx054zW0tXLeE+X7KfKFYkVVNmQh7ykVxbEVV7GZrzdqtVQlKxIz3BsWD+EIlR/Ws9PQT6yiN3CvGfCp4e5BE5h3AraeVjkvvXpbXriWXXrerv/3r9iMXTth/9tNftJmJqtwlCo9BbPkS2SpEIqIie+VqzeKK8hSR3or8930Lm77yF5WndU+mXJe7ulVqVSuXRGXb31KMv6s8rCq0UBlIC+fdft0urZ616+3TylfHjk0u2WpHdsv3W485e0XlunRMxG9a8SkOhYdWr1ZvWL2ueMpllxXyzOoqcsiRI0eOHO8dhD4j+wnwUzX8Yf9Wt7pjoN8hHcy9p5tLfMQLkheGIDmOpWzkYQeTdnE3BSNxuLmZOWxk/bsnVvlVyegAo2FbnL7IcNEapchXU5dL7HsY+AysJ+M1voEb3EZBQReRGSKNdMI+ihWdxOnaBhhKjIZP9kUJOVu8uVsU3mj15mvFaO76a9+1b/zuL1q/e13Mumf3HX3Inn7oaSsphaMkmLoGiklRBT6w1tVLlixcE+krWqc8aeUHH7bqxQeV2rpnB00h4u8vL1rn3dese/lt6/dWrVwvy0nNCiIxEB3/ukevY721Zes3V3yblkGpFshgpuVSfL1e4os7ag0RUhGxmxUsb0h88SOJFK7Y9zuLq/b9+evWWW7Z2amGPXrhtJVEMgdiz2ykjOTClzACQ1d18rzC4JlEy6Z4Eo0lg6Z1By35nVVln5AbMW8VWFQQaWxesfaNvy/3v2KlQUfxKxgFhwxJy1rvtH3r2rP27tr9Vo6u28W5Zbt2o2TzrVOWFNmweta6tYtKR8M3sC41ilafmLKjR4/Z7JGj1lCeS2wizXC3wuQNJdP45ciRI0eO9wZCq07f5Sfez3FKvwYgF3cWaUKUjJ4SudJKrE1/q77ap+LLHhIznEroGXQonKMVC2EEiqRzLoc8bJkPSEc6hM1XdwJwA4gnmfUTJ2s1kTu+cRuGcMlDltLNKfbcrecp5BWiPAxEhF1bR76GBh/hG7q+9Z3iHRXRToj+N3/pF56Tj0ajPm1rKwu2dP2ysXKo3e7ZhIjGRKMRymAoUE7JG5MSExEPyFeyump9saGo17XBlQXrdptWmJoUH6speBEnBVIUAYxnT1jp2HEfsG4vXbf28oJIJhs6spFgpLDKFleqFtUUb1x2AfZ6PXGtsPkw7srVqlVqdSVETMoTdpMc615fblhQwefdZuqRPXB0xh4+ecxOHJ20QlHszWumqppqZig6SKyO2GGcf6NRU9xRV6xbgo4aIsIlf7PhW8FoHtEOQrwGnZdt0Pw3Kox3CMnTy558hAfxXeqcttdW7lfhibhF5KtkC80ZpZP9+ypm5TNWqJxQ3pFFeCuoVGtWF9Gr1etO9ti6hmzz6KA+V9A5cuTIkeM9iNC8DzXy3sOnBOlOw/u1oNWClHQH6qfV2XvfRzq9nxoy/OBWx5B+1wXKZNf0apwRLuf8eTC3ZA4d5IWYJAdWXbPaeqIWOeFzTqC7GzkLJstxZkQQdAzhOAcZvinjexTrjz6/pL6/pJNMJeX+94Doz/9vf/65YqHQELuwarVuN+Zft357zToDhnY7NjtzVKSDz5J5njySTJAobvuFxCKRk0jMo9tqkVwrMYlzadGay6tOWoq1mvVjCE2oGIVyxUpHj4n4nbWofszaXRP5W7JkecmibtszViiVff5cWeSvKrJTFsFjfl1JaSyWqqpcyjJEaj0128O/4SsTo/7soafzgWLxt4GTJbE+XFkfwkfa0jy6ak6GQvTioFBE2Hgj8f2NBlU5CkSO4WD0q/1EbzarX1MefkuxNAlEJFhEuiciJ7JYlIzn107Zm80HrGMNlXwsxh5Zp1BXVBUblKYtbkgm1SnJiCFus2qs/IvwNSYmnfD5kK5kmqmywc4SyJEjR44c9xroj7I+ab2RF4kK9ndHu+/p09HJXQzhC4s4wggUnenWVGJDltjbj8UK/tk3Xfun33T0DYVxlxK+7cK4W0C2IXCohfi0HSusObKa2TV7yEeOhv+QwKbzIWIF5UtP1w0VwI8Kh1UNLOhh6BfARUD4HY/CpZX2fByV5vieX2HQtdee/3f26jd/w6LBoiKI7Pyp++2J+x+1CvPaKECBTBJFgY/5q5A4L3YTa12+asnikpWVQJwyxbDDZsEXHrHqfY9asTIhl0hDCaU+yCcFbL2u9dYWrHPpLetefscKzabFIpGlBpo+kSWdoyeF4pBNKhPaReQUvvdHWEFo2XEYkLSYCGU6pFdhlXpy6aQuuHFtns6ZRBrUpIRDbJA9XQ/Yp49E92QvgseKXJFAxt5t0CEhurVsnWv/X6t0fln2Tf9axqWVh22t2bfzR1+2bnHSXrj0jL218qzOawqZrWi6IsIleZ+waPKklafOS05TvkK33+9auVjy+XuzR47Y1NSUVdF+MgztZRESP5LdHDly5Mhxj4MWHoT2feNqs/2dReiFQopQ6KypX13pJOpz6aPUl/r94KbA1jK6KEVF/3YvhIjr7dAXYcLwadGufrpcy33o7RmFCx6zdR0hHZxk0rmZfDbuZ0iDSk+287WDH4HFKmWlY7IS+bw9FrC4D/EF0guV2ITR6y0ORsH9NG06heNxRSwQ7i3h7YDoz//Fn39OBKrBGHQ/imxyataWbsxbe+mKAk5sba1plbhsM5NTG3ESoUeEhciXzrnkk19Ju2t9ETiGORm/Lna7NlhYsESGPfeKDTRZ8GGUvjDXvnhT5GSwxGfdTpyz4vSMyFJkPRG/ztKy9Vpt6yscmHAYD0/jFzbKSKG5tg4KSdicy+geV/x75VC6ggJVReFydM+6DkQvvUgRwmRYN7jjzQW/MgoHgxtWzEBkB53vWNL8n1Tgl2VfsfnWRfvetQetLG54fOKqrk/bq0sPixg2lPCydSM0n3WZaSvU5kT2Tlq1MWsVVvuWSmLyfNZGbwy1utVlqtXq0GfV+BtKao4cOXLkeM9gc/u+cbXZ/s7C07GeIP2oT2WOfRKGz9TXQnlEgooD3zAaw6bNDH2W5IS+mR571KDFQvPHFiR84SMWQaTf9ZW1up/BtZ3p+Tro2D09HNKTnbDuJKR5V8jCV3pKio9vGbNVSgjBiYV+g9kSYhZNZrZY3MxsHEKe04s9IPov/8IvPGdFCJ/ojBJeZpnwRN2uXrkqwrVshaRjzdVVm5qedk0TkUCMIhRbis+zpp8if6XY1bpthnYT0aQ+EwtLVuonZmuL1l64bO3VGxZBZsrVdLsRijwIxdlqXLLCxJSV5o5b+fhpi6aPWc9EjlY71ltcs/6KTLulODtWLIRVvO5ZYcH3XCenc+YWUuec4yl9VD00gwzNFqlSvIEQLzdvCvIaVhGzqKOg+Fzr54bbzrFlHylEvY2s/q4Ver+l677I3UP24tWnbKVXs5Mzl1XJE3v5+gN2uXfW5VwYTFmvcsLalSMifLNWqMxYqT4twjcpwlfzlTjs1VMWwWOl8PoKXRHhHDly5MiR466Ad6H0pnSL6hEhE+q7IHtszMy2LXWZsrgBvb3v5Ssnrl/ZqfsVwgiiuETE10WKvhchYSQJCyohk/TxxBWMky1ZYs+PE8L14/YmKHqCCV/5IlEbJlMuDSPzAb9gcUa1BLfA7YbPkDrC5+ruQOGt1WQ+KhbnJD6ypsSJXonYXH7teXvhK//SrHXdl/8enT5qjz78pM1MzPp8vYhFFOIeZEVcJmRQrB2ykyyuWmf+mhVb7G1ncieyhHZP/pJBZEll0qITp6x8+oJFR45bscqcPIWhHwptgCpO1+tyViEMuk3rrSxYZ+G6DZYXrbi2aoVOy3pFkT4qgcicLw+H+OlIpXIxMxxMQCKgLnhntnoDIexSZLHIVSi27YA80nuFrtIoQXjlyEiXp1a/iq/zivVu/G2l86t2efVBe/HGI3Y9mbEJu2pPnHrZup2qvTD/tC3GDSuyarlwxtrlk9Yp1n1uX6VSscnpSZuenrKazhWzsi2ZFWNfoNKYmHA3OeHLkSNHjhx3HOoKA2dQnwqDS9Gji5U988zpPSFrdMZZf87BpyT5/dTyJvC59am7rC+m7271+r5iNZGd76zh/fIQdJmlCCZAOoEn1W3Cfc4gfE7U3AOED7hDB6wEhCj4wQ+9vwitTqaq4hE48XQGkP8szrvpE3SB8EXFObbQ8ayIyDF5spi07bXv/Ia9+p3ftkJ/TWStZ3Ozx+3xB0X6GlO6hmGTR7mVX4Y+fZqciF2J8falVWtdvWLWbbk2EJLjvAtBuABUCHHVTGFGfOVCptCYEaMvE5iHCVhhS7p8C2b3BiEUqVRhDzpNGzQXzUT+OqwSFgEsdtqqcR3/ju+ACQBR7PPhehBOEbaqEsEn07qry1ZQKdVPnbYBY643QVixSyVg6xWloY/b2NPCHDwrdnV1yfoLv2jdtX8vsjdnL1/7kC11j1qn1Laj5Xfsvtlr9vb143a9db8qayKSOiWyd05EeMoKCfvqmVVrVZuanXJNKkO4BZFAkg/hq9YqVpMdi2eY6Dpaf5BPjhw5cuTIcbvg3bGzuEBtAo3KKJNs9I+yaBjOGdJzkPXzN0O2bQtEKtPEMXKH6Yi0LLf71nEiGGgcfx5J+Ff4TOFSP610ksrQdzLIjBUusOOYIU3wEIElXvfr7vGBHeGGT91Nike4Gib1427TI2AbleEY7iQKb69150Uq5pggSXqzhHneukv2wtd/w9555WsWJUsWS8qnjp62Rx94xCYbjcCDJOyQndSnMoeiDdVof3nZuteuWb/ZXZdf9ik1hICgnZ0zvFpviPidtMKxk2YTR6xcndKbQVnuneqFiqIwOBItGknsS/rNxCuGJ4bIHMKebxGDarnQi8NQL/H2O1ZYXbHWpXesfe2yk6zqkUmysAM8dh16OqC2FeETsy0WWbAiwjl4y3orv2rNG1+zS0tH7bXFh2y1e1zyq4isrtmR2mX/nsa11pzeRkTwBhVrledsrXJcfiMrJUWLVWlqkuf0zKwI3xE/L0QifMhSR4Zy0e4xf287jHtocuTIkSNHjoOE97p0j4AukqM6+uHuKPvM2jAgaxnG9l3D4aVhed9Ppy6sqctfFenzoVj1l+zXyyCYK61kfNDPE5eyBDlD84gyhY2iuwozKKEIm3AJVS6H0o1P19hxk6CwE9fgSxoTtZLVlZTgOqQ0WznLNTbIYCO0O4vC9+ffna83puf4vJkzaP27MJRoFkgM2gv2/W/+ml16+SsWJx2LRFKOTB2zxx5+1GYnpl0wrDUlSwzZMncPOt6NJHyFU2y1rXVjwbrLiyI3EhJDqkJPBeOKWpEoLzr22NMt9t5L6lXfw684dVTmuMWT01as11wTx2dLcB8Io5KrcDJxbwcXOZ8kaTWt/dZb1nnzdddeVmdrFk3EIm3yf1PGR1HrnrPVXpCP8u+Mvbiqe+9ad+FX7Mbii/bajVN2eeWsqN2E531QiK2c8FG2tnz2JSPlaUB8R61dOWvtUlVhEboIXym2xuSkb4ED6asrr2xnw0phCF8cl9YXa2yHnPDlyJEjR47bCbqdDV4UTrwrUr/lXaawmfDRL6ZuUozruzLfmVYv6wPhFpx1dd3sJD6nj8UdrABmeDW4Ih3ZWQBkDBuuoSKs/l3tifjJZKqj8BP8gbAPHveCHb9MfWMhymQ1Nj6Smvpcz1927cedNUq3FYV//k//2nxVhO/I8bM2c/SMNaZOWFyZVRpLnmT2e+mtXLHvfeNf25U3vmNxv+lCnJo8Yk888JjNzRxxduxqTwgMJJE/ZdzH9vVfFJlrLy6J9C2bsaBDQvZxbdxyUDxO+3RBReFrcYlOEoYvo7IVqyJ79QmL6g2LG1M2qDT8E27+iTH2CIS0wfjl19ET42fIGS1fd9n6rVVrXb9uvdVlm6xVrNKoKwyGoMXbIWGegtR7VlMdOu+LlJIWpSk4Y1VRW8T1NVu7/pt26cq79tbirC10j1m7oLQVJDdeMcij0sFbAMO4/WJdlW3KrHzMetGsDEPcvIXIqly2ickpm52dtampGV8cwyfVAG8svKn4l0Z2QMhBjhw5cuTIcfgY7ikDsl5o850N/RbMYCt27LvkgfvDWsEMbq/foENSf6t+0gGPCCcyTrnSa2xGA0JhNbC1VmLNRP08+/vCRVLg2rdoC2ceFufRoGuViNW5fPN+OPwNjMZ0N6Dwz/7mfzkvcjbXFWFia5S6CN/M8fvsyInzNnH0tEVlES3dS5o37MVv/zu7/PJXReBWRdoSm6xM2wPnH7SzJ05buSDiJE7k25h4ThFtKh5ZQPL67a61lwPxK3TRFrqOz4miu4V9wwBTEAyVhQLFGpUqn21hBS6kqiA2z7w8iBN/2Rh7IHuKTwkiX1G55MOkFZliGYKHBlNxunvMRpwgkNVwriyRAk+nJ9E61mt9z+av/669c23Bri3PWbvPvnlFEb6GiN0RK0bTpMaSvvI5aMmfaHNUF3sWISyKzJXZ5zryyawFVdKSE75Jm5mZtUn22vPNpUshPk9jyGOOHDly5MiR4wAhjtBVX7vU6qkvh1zS26d/sod70P2Gnhj3+hfHqJX6vtFyNmp5LyD62R/8wHOVQrkRu1aqY+21BVuef9UW3vquXbv6hjWbizZIelaKYjtx7Kh1221bXbquPPetnbTtyo1rlgx6Vp9o+NBjRqIgX4ghELhgxyKJUq1mpXrV9+JjV253qz+YuhMc9yMjIgcN7MG4VQDcDPvwJVYUu45lir22xd2uRZ2uWadjbODsewBSAAqoVK1Y7ciMNWZnrcw3exU/ZI5YxRQD0STCEQxbhfSIWDJ/r3/DVle/aa++8w17eb5o11onrDOYUBorvqlyEs9ZX6ZXnLa2CF6PPfaiSRn2FZy0ga6jctXKtarVSFul7No9viZSrzeclNZE9uJ0cYYTWSVguzTmyJEjR44cOfYH5wS+sJOZZU7poAfGooxgGNVz1uBwIqhjVCz6p0/vpSlVhX/woQ/Pl45PzkX3HbHyuVkrHpmwbpmBSJGhRCSqUBY5m7JK/Yg1ROq6rWVbunFFXnty0ZHhr2BzM8ft4ukLdmp2zsoSD2o5J30iVdwPQ64+I05gKFUkj5W2zY5IZNMSEcmk27FCLxGxYj4fghZBS1f3BuKIUYGI+PHnJUWIDHey1LUsoiQSVRSBikWowr6AsY/bh/11AoFyr/xgr7AyrSK3svF2X0nsKmIVqKTRbF6xNy5/x965/o4ttVUxBnUr9mPrFGvWEZmz6IjimXbyx8oiD5HhWMkB4uafkSnHVhPhraNtZE+9oqqRHDI03WjUfR4fq3G5DmSPdHtq+MmRI0eOHDlyHCCgb3AEtnrpiH/AVZxSyI679L6cQQa7/YKMLtQxQy8ma5HvSnKv9NGF/2Hu8flBVJxrlwvWnqlY4b6jVnrguJVPzSg3IiRl0Z0YladyKRMroxAVtHAwX4iRD7FKEPW4ag+cOm9nTp62MsSrEFlR8gurVuSGGAOf8ivCQHAc0SIOul1LOh3rd3REU6cCMAoA1uOeKRg8h+Fc5u4xXMtGzgzVmkgU91iIARfE7Xo8+PMwNiMQvnAeita5qvuH+3WUpitX37I33vm+XV9bHtI4lkR5J60bi+hFbEhdlT+RYzJIfhVGochqZJIU+cKMWkNkT6QOYhfHFY8E3SZDu3wvFyJYroioyn/QlObIkSNHjhw5DgM+3Szt+cU0UCd59+0GHoCdzou6gAKxorcjgtDp8kX+vk1USmzSds+g8N+fenp+UCjMtZW1tUJiK2Jo3UpspemGVY7PyoicnKhb6VjNyvXYIghYs2OD1Y7FK8q06K7veq0jGzKjVZs8e9ye/pFPWv3IrIQZPvOLvg6iBJEKBIwfATInB0HIIjq6dI0bGkIdGdhF0rot8KvCSQkd8998kQjEiQJxN/AoFQVhyA3ULPgNyKLNkM3783hdr4mdWbvfsSvXr9rb77xtV5evWWsQvuoBgewVGiJ6x61XPKK0iOh5DKJ6HnYWG2nTWwJkT/JkyHZyasYXZ1TqdQWkkDyPklscu8ZveOuVnPDlyJEjR44chwgIn5MJTuEQgSDQ+8IJuGJOX/hmv+6q3+7BLxL67sS/iLXd1jN3Kwp/9+yT871iYa6jTEB3+myu50Oq5JY9bQoiI0WbbFRtqj5hBZE7vm2bJD3R3a4NRADjftFiCQAytBR37eyPfNg+9DN/0PqTNSuWqxaVyhImmrGhkfBMyPrx2Xq6AdPGBjcucBnYNcdA+lz5uh4Gx/CtW7mBIHmaFRbnvjG0jj4smyGch7yFy7BsBP8emnWSjl1bum6vvf2GXV+8ruuWh0f6u8W6daOjlsj0IXrrFaRkhX6kcHRe6FoxkmzE+6Niw0rVqlUbZZsS0ZuanLFGY8LK6UbPPeSnI4TPv50rcji6GjfMMxzOQ44cOXLkyJHjYIAyit5fnIH+Fhv17fTEvlcwW7HpnL33/LOtKXfxbhm13z2Ewl8///S8Uj4H0WN/uZIyVdYNvltXVcZqYiQVkSpWokBOyCUiEa+1TjEQFuaywXIH/a7F56fso3/uS1Z74Lh12QiZYd2oZMW4YgURP7E/eeALe4HYQL74VAr+XUOmc76ugfidYSu+4UmRTgB1jR1+GXbNbvuRQgC65yWC9tAtIHaQQ1KfFiw3lE8o5Gpz1a7euGLz1+ft6uI1Eb1uSjbRUNasH01ZuzSjPE/Lvqz4ia2nEEmrHKpSAN4SIhanlCpWqdSsPjHhZnJy0iZ0LJcrPtmT1KKFJB1h65VgcnKXI0eOHDly3F0IfMTP/Jo+/F5D4f9+7on5UtHm+DYuxK4u0lErRhYrU7HYq28y7AbXokoybHa4lvRtqdAV20XdCTMScRt07CNf+iF78ot/wLplhjj5nJnEovtO8ET0ClHFimURJoYuC8QioqSwu3LYk0FPVmLzZsKTF+J1o+idqgWe6Aj39COEgthAds3yadIALfNNF31YGS7ft6TXs+Xlll2av2RXF961lfaCKUe6DyElfRXrRZP+CbRB1NC9qshpSXFCHclRz3llmNOnsCFtEV/GqPrijEajYRNTU074uB79Fm5G9jItXk72cuTIkSNHjhyHgcLfPPvYfK1YnKuJiNREWsoyaPN8eFJA++bkSZd8Wg0ytNDv2TWRu6b8+JCoiGFibZs8M2Vf+LM/a0ceOWWDXt9KIjKibU7UfFgU4gepgdyIVBZF/gp8Pk3krx9HvsdexN9A4cqZa/5Sjalr+ZxchfR4unQZMdQbkroO7iuG4JYfwffkU7rXOi1bba3ajaUbdmNxwVZWFq3TaSpupTVinz8WX9QVxpQibVgnrluvgM4TYiai56TMqacfJSqRNvISWanEFisVn6+HNg/CV29MWEVkj7l5kL3A6UKaMqxrG0fsc+TIkSNHjhw5DgKF/+7Ck/MVEb5YZAYtH8Rqgz9BgFLiJUsWZTjhs57Ni/Alxlw07HqWRB370B/6pH38Sz9sSa1vUXfg2jqGRbdFGg+fcIPwFYqxiFPJSiJX7IfTiUSwqmWL2NBZ7iBakTgW6XS/ni5O0LSRBqxFwCCrHufA2p2utbpdW22u2eLSoi2vLtra2oq1u03rsuUMPiB6iiMpVEXsJnzfvIRjkS9jlANBlbsw74+4cK/40MyRpkJYgct+emypAtlr+DBuw6qVqlWqaPXSr4EMIYSaI0eOHDly5Mhx+Cj86oWn5qNBYc65ExQk8CkfOmXoEnDNGd/KtWJkq7p3rdu2tm5AzBgGrVRj+5E/9nm7/zNP2ECEz/zbuGHeXAChQJzCFec9WGShb6VeMdX8RRatDOxr/+bLiqNgk49etMJkzQoQv0rJKiJmVZmSyBMLJtAdQrr6fb6ll1iv37Nut2edTsfa7ba12i1rity1Ok1c+h/R6BcGqSM77E0ojEldN0RuZUTyusojRNfn4yW6pWQ60dMfZ2KmrLSwIhq9cknEruIbJtcnRfTqOor4VapVEb2g1XONJhHnyJEjR44cOXLcARR+7fxT88ViYQ4qk46eOriG7wXNnlMkJ1do+9Bz8ZWMG0nPbsRF6xRYpdu3xvFJe+xHP2DPfuoDVpmpiZSlw61oxxx+EU4Fn4+ny5JIlWsRi2W79pWX7Mt/559bp9u3yQ89bNEzZ63ZiKwlt5C8ikikqJbSIPoVyZPC7rMid0DqSSXp24jDE6B0uxbPSoqnovNgrFjRdUP3de2ULmwhM/CvfOBPRkKAuHpQIonMueOLIqUK26hUrZYSPPbQ45whXYZ2ffNk9xTSlCNHjhw5cuTIcadQ+NX7npovFET44E5QFAiO3xKREttjDh2ED10dCr7gDj1XwZo6n+8n1tSNYiISWEisVe/b2UfP2rOf/AE798QFqx2piiSJcLGkGSoWAk8DkvEFD5CroiUrif3u3/rvbel3X7Rar2DLU4rz2XNW/4EHbWWmZD1WEiuuAgmR+54IX5R+lQNOWWDbF9lDSJMimjVWD1cVfkl2sfUjEbxiTcSPodqK7ETwlEE0eQRAnpwfkkFd8Tk1SKZOfUi2JBLHZ88Ypq2zKEMEr+Zz9Kq+cbITPebpoQHMtHoe1n6RBRKGrjOEdKbHNKrN991GJhDW7F7mbxheFJvsRx0NBXwLIOzhtGXYOd79xZkjR44cOXLkCPAhXREd1/CNAiLkHbVInw/PQmDogyFJEDhds9/0mgjFSs9sTW47In1d2VbqZTt64bjd9/RFe/jZJ+zIuaNWqKAhlEPUaK41TImIwosGsb36ey/bv/1//3c2vZjYVExEPevEInFPnbXyJx+y5SOQPhaPlOSnbO0oEDffeBmCRnhsj8K2LyJdiQjfYIA2r+T2pJc/8hryq1+FF84Fv0zzqAu0eezAg0YvI3pVkTsWYqDNq1aZo1e3Ep9JE9HzrVUUx3p4BwRCJEzSn+pavVwoDggwK6mdjOtO34eqgx82iwSUHfch8NyBMPtouq7QwiK7jHi5b254KBsHInP+uB3cHoLrVw6swiUpTs9kyVlG/HyQXOdchs0r8ZWZLK+pY7fLkSNHjhw5ctwKoj8xc+I5dch8G2wLsq62xzfm+n3riaR5V6wbYRGFCJE6aubUlSIRI4Zw0ZvpHlueLM4v2NsvvGavfOdlu/7udUta5osyYhEwhmWjgggSnI9Pt6317Hd/6d/ZpZfetW4/sq4iikS0Kok6/ssLSkTXCqdmrF1jWxMRTYZzixXrFWetG89aT6ar86TAPnkNmarSCvGTcc0fuYEQQj9YTuL6vPU8kAzSgsKxKLIZi2iWmJ/nnzybsMbkhE1MTdvktMzUlC/MqNZqVua7vQzfZmwnOx4oSJ0AAXf9pSiak/FAphgad3Lu94NrJ1kiepA5zp1P+RUD1xxxIyGnzC+E5aWbusUl534TJ5413OAXb+KWfk6JrKfJfVEPgBwpXN8Gx/2STk+Zg2OWVmIOSB26o/WTHDly5MiRI8c+sKOGj06d7psPCrdE9ujx6ZpLOgbjOrXQoavXR/vWUgffVIffTPg8GQsz+NjwwL/FGzfKNnFsymZOTNvRU0fs6MljNnF0xmaOzNil1y/Zr//Df2nJQuKEsNBPrKFwj0UiXUnP2pXEBh9/wAofe8DaVb5jq7j5uoXS0RPx4ysY2epavnKRQPJgcD7/DgP3CBolSATEDriGTHYFkbxA9mIRuLJVSlUrl1l8IdJZq4j4od1jLz0RPBZjlNhTkE1k0oCGQDwHBuWP0AL1kVDToENJoLkTvSL9MnFBUpHc+gnD55INW97gMyj65C4QvozcOTVTpmUtjKZZ14Srv0hEXpxccoKkIy8PNSWAwQSEtKIz7EvQrsjViwIbTLPymhXUaGM9Tx588O1+CGwd2KThujsOwS5Hjhw5cuTIsXfsSPjYBoVPiqHda4lEiG6os1eHnzD7TQQjFuERW0JjVEi1e4koBfvpQcia6tWbIiAtBd7WXb5BB/HrQ0xgGXyRgn3rZLqdrrVX21ZKRLgUb1IQ8VN4RwqxzSq8wqBra9OxlX/wUes/fMo69aolJQiP0qV4nMj5583Kir+iuCqWRFVdyxRLymnk5KYvssbcvn6RuXax0hH5J808L2yvwtBtWeSuUrNauWalalkGu5ITQfbbkyf9B6KH/sy1WH51OICkEX4geTJEiQ1ywaa3Zq2V69ZcumqrMitLC0pnbI3pWZs+csImZ89K1g0vGydc8kOYIWS/dHBFWUZFETyVD1pbjCtTlWd8Ao6Zcb/rJ/wGV5C+cEMphfzpsgfxS/h8Xd8JoJNAd0f5Sp6qH04SZedyFZifGULJkSNHjhw5ctwqxhI+NDWshoX0dV1zJKBSElDKQHxKIgfiS+qk6aD9jkgJBI/PpqGXwj/aPxFH3W/Lno+yof2jh2frE4YlxfU8jJLYAR2/XNiMiMDpQknxiCTIhhW7S0dqNjhzzKJTR6w2N2PVqYoNqvLjn3pjuxaRuwF0sSS7MKRrzOMrVhV4w4rxhEjcpMjmhMXlusWl8L3fqCxyJ2JXEvGrlCM3Ucz2KiJ6kKuQYeVGR85Toens8CCZsXbY6TT5cCiHEN3uii1cesNuvPm8LV552zrNResnTfnpevLwWao27Mi5p+ziE5+yqH5Mcof86l/hQvCYO0eZ8RHoshvOZeQG8peq4lJwkmY6JY5+9EJPr9fdZnaccsRdsHWyx1F1qoMWuKf8UQfkwEm5jtmCFwhtQBpWjhw5cuTIkWPP2JHweT+uDp/PkUHA6KAZnuXLZxA6XwMAdIS7QRoiMTbXAro1f+GcsBKRto7utWQHgWzrLho/NE9ogFhAwKpZCAJf22Bb5wmFeVRssKz7XQXCKtzlXs8uFbq2XBfZnChb/eikTZ46ao3j01aeFaFrlC0Rc0nEWpIIP64HUxzkI9Y1iyyYfzdh9emjNnX0tNUmjlm5ccSK5QmRQjaCVrqVcJ9nKBMQcnW7yQeLMshDNnQb9ZvWvvGWvfb8f7Brb79kfRE/CDH6MYlLeVM65Sdx4lyw9qBq5x79iD349GesE005CY8HPStJ9hUR4lq5GMqO8IlQWSQez6qXvOAW2yAVR6bZA+FsWE46hzhm8lNYfun+VC900RILbIv4tVW5+FzfgAqFE5zriM4vR44cOXLkyHFr2JHwpX2zH/2+LiARXeaJ6eidPJ1zuLXe0f//2fsTJ0uS+74T/L643v1e3pmVdVd1HV19odGNvnFQAAECIHhIIkVKFDWr4WppGtOs2cy02axpx/b4E9a0tqdmd6TZEaXVasnVjpESKZFcHiABEEBf6PusO6vyznxXRLy33+/PX2RmFar6Pqoa/q3yjAgPDw8PD4+Iz/v5JVCK+MFW+zYNbVIiGRZj21n7MQKU9Rzl9sAsd4IxnYTwJ1bhtlrHlQl6EY8t8VyybakN2hhrsDQcYGN8rOyO4sR2nKBRq6DULgNTFcTTNXpWEUzWEDQrpMcy0pjpZTwlgQWPSzWAcqSet1NoT+1Hc+YQ6nRRfRrDMLZ4ZQ0Tbwi6+MeuUhC2I+e1R84uJW9db7G+q2u3lDc7fjvRum33l2ktMri7hiuvfheXX38Knc3LzNuUAMi8iqtotScw2Z5EvVxlfuY4d/E8lteX7TpRm8P9X/glVCYPGkTVIqAaKX9VZascl9zfwqpXJGW3MndP8q6T/BWqWO6V277uyJ1Nl1eCWeXCgPell+Zm+Ut5/y1lvPYiu/Vj4vqobnxWLy8vLy8vr0JvD3zXqZjkX1/fLNdHWVY7wZs+t87fLVwbLGvgz+NCVYfKYsZ9AiATD7LPtMJzOfbdkbZ1rDpVaEYOwV5Ez1LOc4Yh1ogHqxnTwPNn6nAxHGIiA5q5O6esiRZ5XEJaD23Gjmi6ASxOIppvozRdR0oALIWqWibA8l+g0Z+TOmFvFrMLJzF38BRqrQWmXW0CmSaBkSCU8RujUaqKvj7tDDr+o3QLUMdANYbFQrtb4xiK6lFdpDaNMunoLSgbbF/Bq0/9EVbeegbRcMtlEMo4MDmPwwcOo9VsoxzExGGdN8eLb75M9xKBL0c/nMB9j/08Fo/ci0pEQGR8hupMX4F7OqOtFelUWvak8qOXzicQL6GfjbDFAtbjPbEqXhYeyyUl2f7t1cedTi8vLy8vr9tLbzssy/VSO7YC+gIb2FjEwY/tGOL0UTYKob+BDv21R1V2qg7Wtj7m8lPV7C5sOOc+2+7DXXy+tW0cJMcAAkk7judXdXDPQEAw6c4luEy4re4bChcSGEq9HNFaH6OLm1h/YwnLL5/j8iq6l9aBzT4ShqkgRpRoNo4MWWcD3ctvYf38S+h015CUY9TqVcYYuXgpcVgeqAqa56WXYySd0/4rxM5fWa9sSzvMccscwY7b1o6uOKq4UDn5MZ+Uy/nqBbz2g3+HK+ef4gEDu+bJ6gzuOnQXjh06ima9ybQxd4bcM8yx3dnEuaXz2Oxt2j0rV5o4fecDmGrPiIF5ThGrHM/McxV3wmm8tgN+bvGRy86n9PC+8b4m6tSj+ytrspUxplFhlEd7xe2PK4leXl5eXl63o96ThW+v9M21NnEEucx6XTpAGduNbN3ZZm4uYxs6QVyxHvHP3s+3YpRlzX3sCXQ6J3dnBL514tmlUUYYcOCpfzUyzGTu2vw5yxpToTpmwSbj3gyH6BCItKev6mIGnIkrqM22UDo1j/jINOKpCgb01xzB2aiGcnMB+46eRq29D5XaJMJyBUES89iQaUsIT274EzfkiJ3KUEoKCVbKB3nalRHgXE9ZJ12Zu0amlukbjYiU9JQTP8uyl3VW8fL3fxerZ5+iX8/at81MHMJdh+/CTL3BVCoWhlfPhzxHt7uFS6sX8cqlN7GZdgnbMQ4cvQePfOkXEES8TgW2+yW5NBcp2VGxW9rj/ZFp7/m0wf/FINIa/3E7HaJLpzJnZUyFZa8+jjR6eXl5eXndpnrfwFdIFaiy3KXZ0Cx5Ah2xhPDGhl6xQPoauy+yLDXyNUshl/p822566vMeRyFiDZ2iSORd1J1Sbvw4BwH66HdD4OIwtaplWRQzcl1COJhIA9QJVQqp+B2HcT/dWpCjZ0kJrBexUlwjJ7WGgVmVRhMJkuNzGN45i/zQJEC4kzEsV5flKECgcQHLE6hUZ1CuTSCutug0vVoNcbmOKKkijKsI4jJpzebp0MkszcWycJIu03A1TN21DiNrkxcS4wbdq+iuX8DK2Vdx8S3C3nATMWl3ceYwTh67G41KBaWhur7ICsgrzQboEfaWN5bx1pXzuLq9jpT5Ukqm8dDjP4ODhD5YV5hrNc5qxuPyV/+dCmDX3x3Pj0ZFhpjGG+OCoVSpV6+Ab7uXI+UNlYXXlSALwrDXRODl5eXl5eW1Rx8M+FR9OIY5QYPAKh/mZvGzbReKS9nwxusWfleqWrQY6K+x3gRdNubbUPY5BXDhi+/5HuOYDetyleE28swsfoI+AV4lG6E9ClDhMYJENc3TbBoDktXVeIiOUsRtq4LWkuFkFWyRKnICoc49qMcof+uzwH370B9qKOmhAWyJkakjihrvaWATdW21JEYa1kWwVzHoK9eahMAG4tqk9f6t1ltIKjWUwrJ1EimVEh6vnHPOQJjn1hAseXcTV86/gItvPoXu2nmUUlkxmU+lFPOtOdx/4iE0CZdDDXEd8Fp4H4bpANtbG1jvrOONpYtYJuyZxTCIcejEZ3DP/Y/xLDH6PUJhr8dbx7PzejQ/cLXKtFYaNrNJScPXyAqpa+Nfpc1pd+0jUVFYClmmaMk/vEeG5vTr5SNs9nl/COnWLIAB9W9cWry8vLy8vLxuoA8EfGSNnQ+1ql21KnBTNa9EDqEbw6CARuH0JR9DX4EVxRh3OxZBC+XWBXEKPf7uj331mWd8/OCv02MlT9EPNfaei1fVqC0moS3S4/+cRKax/lKe7GpITKKfEFQ9bQOCWxYSEBl+guFlZYsJFWlcwsn//FfQfvwkNrfX0Bmk6PX7GNBl+QADQuBglGLEsCOCooBMHUt0bZZGW1f6CVGEvJBAmFSaqNQmUK5PEgC5rNQREwJDLqOQcBiX0e+s4JXn/wSrF15AnHWZbrXzY/p5fWWC5Jk77sLi5IJ1ZtE51CpyQEDsbm9gdXMN51cu42p/22BYPaHLURXT8/sJ4iVsra0jS1Nkw8zSqpSq12tcrqE1MYuJyXksHjqB6Zn9THOVF6G7cyuIN0fV1bzfWSm0WV+2erkN4aIBtQsstXwfy/k47fX38vLy8vL6SdQHs/A5pnGre7+wlDZdnMXHmFv23wGc9mnpLIQu5M6SC3kXvjeXG9PvEoFvS4Bj/wSiQ1TICOrGkHBpSEC4GzDMCoGuo3nCFI77BDWCn5l0BPVcsXSqjd9MHY//L/5nmHvoDEba5vECJVkwB+kAqapP0z66gx66/R56vS6XXUIhYZD7M4YzK5ocU6V4dT3KJw0gXSLkBlFoM2KEUc3GBEwIdN3uBrqby4h4TZpxpElInJ+eRbs9gWq5jma9hZjJ11AxWU/n3cQ2ge/i8hUsra2iSwjNQqK02i3KAst/BuAML8jVP12LZbDW1XaQiRqOXCecWnMCp+56ECfufJQg3uB+dxfcffqkxDSM06zUyCasavxNQl+XS7syBREAM5latx8jOpLHuDvg5eXl5eX1k6sP3Ibvk5Q+4oNRgEvDAdY15Rl9BHuqbA2HJdQQoZEPUaafcKtHEBLwdRlWcBASItRJQkfOkiASwQLX83yE6OgMvvSPfxONU/vJSkIG7iugh8c5dCJMMB4NzTIk4KWEtDTL0CcEbvc66HQ76HUJZbIMChJzgmDmLGw5nUGgQEZR0imVAsGoFCHidc3P7MOJw8cwUW3y5EyzaMZgZog87WJz7QrZlODJOC+trWB7MCAAjdAVcOZqschrZJo1HVyoOYKDCEkY27pdC52G10kJroO+2kL2wStAVJ7Ew4//PA4cuc+lyfLlk7X2KX9c7ute6A4DPf5ZN0ufS19xL1TFXcwgYsA3vm3jhZeXl5eX10+cbmvgkzRLx2UC3xo/7BqeWSggq5WqPKv8+jd5YVXVLXNvLyxhlRTQJfgJDgR8ooGYy5lcoKVwJcJUjvJdh/Ez/9t/hGC2ziN3c0eA5lDPQYgzKQmGuCVPbY7JwgGdejET8jKBFaEqE/z1CYV9a0vXkXWQoNYjJAoKhwQwVcUePnAIx48cRzlKbJBoF7HQlCJcgqC3sXqFcDpAud5EXK1ZW8U+AXdtYwOXL1+y5Ey0W6jWmqiWq4gJezHhT3MHWwcRwRDTJxBd3VjDy6+9gPX+BrJSBSdOPYH7H/oqAp7fTn2rAN/Oiiyl4zZ93czAX2NCCvB0G9VcQJeosLpFXl5eXl5eP8m6vS18TLTa+F0eZljjtuZhFRGoI0OJIFemU1s+DdWiPT3y0hopQJa+fAx8GreuSiKYIi0J1GRFy9IM9cfuwtf+V/+QBwuydnNHqCerVyFVk4oo5KO/trTd/GMrDKEg8pIEHwYgTCfPL+CSNa6fDTCQha7TscDzs/NIYsIW06d/DrjGYDkcMuoMm+sr1qu50pggc6q7h4I461eeZTyv5jgmBBOGjHp0vXSMwKWNXlZFzbiW1pbx4mvPY3OwCSIkTtz5edz/wFcRJkWv3jFsfkJSqsfZ5tKuPKeHrrUz4P3vaxidyIbeUThV1yu3dEBRLe3l5eXl5fWTqtse+NRx4/IoxyrBqQA+Tc8mxVxpZCPUCQERKWBAp7H7ZOETRKlzR8g4WqPQwgkgZK2TNW7/t57AI//ob2FYpmeROSK3H9P4uD1yfFEcpMSME0Q5XwHcrmydB2lfcQrjsp2Ibc/YOWgbZin6vQ6q1QoQlS1GG5SYEkhaPIxzSBi2aeCUPwTFIeHS9aQmXPa72NzewurGBpY3N9Eb9plHOaLqFB569Fs4cPheS4JL0+41fBIqcsBWTM5HMJdzbb03spk51KlD/gor6FP6FabIGy8vLy8vr59EfbJf8Q9BGi7FZooQlcjcQwkF1P9XSw3FMghGNuaexgl0+8bwQKkSWJZADdtiUMCd2teeaTtikEex74bSvvHqNVL44pjirMIyuT0yb/qKWoYEtDwnm+mc5u2OsAPGxxvMaU7jHGEUoqTqWdu3K9dNwaV9dX0V55bO0Z3F2aU38calN/DS2ZfxzKs/wtOvPY8XLryGi+uXDfZUJRqVmzh19wNYPHiCR986xeOaPDM5H6GdZj+pxiXEvF/Edfoqn2y3yfJwvO7l5eXl5fWTqNsa+AyE6K7vQeq89YknGPHL3yMk9RlGw7IIg4rQWsaMJKJTRhSZIYCsNyrob2+gt72JQa+DbNDFMBsQxjQGi+iM8TOcHTcKyIZ0Wlr1aUinwaNt1l26XQCTs7SZ1c1t66/CqXPIoN+jl+Kn3A6qABbGwXPKStfrdsSHzAPuM7qRpZFLczynoHA0xPLaCl4/fxavnH8LL599Ey+dewOvLV3Aha1VrKY9bJdyA2J1dlB7yGZrClOTszqlpdylVmu3rpS6JCyhnoRmtXXAq7yxhZeXl5eX10+0RAm3f5VuEOIKQWmZkKRPvQGRWeYIckOCnBiJ8KPer9aBgs7auRG2VNU5xTDq1BGLeHiMqoOHpSEe/i9/Cc3PHDBoMhwUx5WcRU3OWdciRGEFYaABi5mLGgqFATX1meWnzsv02BiE4rCxn2SsZ6EUMf/SO+1vo0e4bLaaDBbxemS9435dKNeYOqY5Q2dzHd3tLhrtSSTV+hhsxufWqqQVHtdhfINBDzkhMSWsaiiZje42Njub2Opto8/tfJiOj1Hv3RDlcg3HTn4GJ+96DFF12uIaJ/vWFdPY52K5M0B/qPaMvD9KN/1szMHxuvuj+8G82nNNO/tvIu6+Jrzuqe6Z9mhh+7VpW7I7ujj3ikXNy8vLy8vrY5c+R+GvT8w/yc+ThqC77eQ+tCE2CWU9Xo19kOmKRvqqhjXY4pdZHS3ktEeDDYu4iDeoE/YcVrmPtD7KUaOMQ5+/B9FcjeHUQULAwKPVO5ZumKaEM0IUXdrrEtK2Meh3kA7kusjTHsP2McplESRMEUZtlg6ex5yl061zJ7ddGvqEMMVTjmMbn88FVNpctTUIbd2tdQsnS2NSJmwmCa+X4Vykdg3qiKLzydpVjmJUKlXUCIbtRhOTzQnMtWdwcGYfDkztw2x9Cg0CXkDQywa5Tc+WMf1XLl+0IVumZxbIx5p9Q/Cq2G9BKRvF8Uye7n0/E/wLgF1+yE/jEpo11OUQl27NBeAWIV+gP+IvBCspgfx2nU6ihSG1i2Isrdgd4qpzxS6Vx73Oy8vLy8vr45Q+PTbJBD9gtzXw6Ur0od0S8HHdPrU7H2hdJD/s9LLPtaBtD7AoSFgKUOMxqngVHkiyAMYzTSw8dhdGUxUeqw+8gwU7ngcqrNqNKY5SScOopASwAUGwR0fgE/hptoveFh3Xux1kBLlMlrZBn8xICCQ4CjvMLqd1AoZgLpfFjft1KqVPoMlIMWBc3c01DLpbBDmCp24goVDTtRnMMDb7K3/hjuCF4TRsi3KAUY0zgo5hQx4bR2U0G23MTkxjYXoe7WbLOnIM0o5ZxZZXN1CrNdBsTzEud/23LvTJqqs8CdAnqOaqWrf7Nt7NdI8v3fJUYxmGzKNEjkHLIVCNRnQlVFggqhHLBte1bX7cn5Ao1flH+WyIpzJlUarMuXPcUC6QLby8vLy8vD4uOc4wk8RtDnyUOhpsEWwG48+pvrnXAh89rO5NdCY7Hhdut83bW+O669epY1VpyjiniIF3TGMt6GOLgKaBjHtDjfU2dB0/eFzhXPTM0PFpzDEOgy8NnzIUhGUYZYSQNDWg0wwZqUBQ1a09gmGfkEdYzAmEJVVNZylSnndA+FKYnix/XIL+BnNMpaqQUyY2ijU3bzK+encd6nqc8/yXVi/h0pVLyHlsMNAYf0wH4dLNHCJL1ggaFkYdVsIgQrPVQFJNsLJ2xcYOFDRFURXtqXmCFM9DsLwloY/JsXuudNGleYn3S+03lU4HZQK8iOtJMDR4qyUl1OMSGiQ9c3FAF6JGYHROkMfyQVc1p2nquOQxVYatcVkhFMYEdY3fWEwLKAh056SzvDJvV/zGq15eXl5eXh+PxEEyfvB7dLsPvNzlxSwRxrZ5QfZR5YdXVXOSOlCoira4Nn6bdz+6/DDHpRBTGRDr42yWsRHBkcefnkf7G59Brw0DIlV3BiS5MAj5cddHni6Kreq1Gicoa0DjKEISazYL9fvluZSecbw6l/vyKzEuNa662VZ5I+zvGA7GnhaLgvMmyU+H8tpknXIV1BGGYQXlxiQqtYbBhYXngmiJy6tL+NHLz6Pb30aDaVU6K5UyqpUaQSUhyMVIwsRm3RDyqhXfgMctbyzhwpXzGOQjpKM6Dhy5ByfOPIx6c4rHV3icwt9aUo7pjrscB7bSEZZ7GqJFZWKIMv1qhOAyQS0ivGn2ES7sfrtcG8vdiJtI90Cx74bR0fKRUiagz40sG6LHjVRV/3YGlUEdQ1cE9vLy8vLy+hhkXzn3//YHvm26y2rbRghz9ru3Bz7JhSIy8QM/nRPeuG513FymdPlnD6L+1bvRa8oCpiMEDlyh0zffrDfjOARumrIs5PkTOQJROSEEErAEgDazBfcLBAUZ2tbYfzqfWYB4vEuWYtOa23ISwpQsrF0HnVXx8rggrqDanEGQ1F0whVTauE/VsucuncPy5iq2+lvoaBaPbMD9I4OdOGReWXpUDeyuJuOx2XC4UwWcjQiwzUXC3iOYXzyGWr2JJCkjZPpvNSnHCuBTHgx40650Bsh4P2pRgDpdmZmv/bqNvGy7fyZ5SPR0pWZXCjPeO85ibhUept2IrK2odhIyyZvoE/y6aU74Y9ro5yZLGd8oLy8vLy+vj0GOVvSp4trtBHxmYKEKQ4wQbZ0AdFVz2BaWJ314LaBgbBf4CtiT3OGCPGCSwFfllnXspZ/C4/HjCL90Av0qAQgJRkGNMCAslHVN7ec0mPHY0laSbSyztBk0cmngRWeWJEKHnKBPsCdLYDmki2MCoSyDXMoFGh6GcQoARSSM3cWj6xnjBj3EJxHBq96aQimpMTUhOUJhdb3uOmVRUicEdbroZ65X7tXVK1heWcZmZ4MwlyMgdbp/vHAjSeLuKKRTV5bI4j92+rOEvZOIKy2Uyw72VK17K0pXoutXBunO9HJeF0EvYV6ov7NdI/1N40Uh5al0nfe14s5xsB1dE14gbjDO/BHg0UsQLUtpdyCrX26DQptp3Q5woG9b/K+4btoG0MvrZlIhsoJfrGvlncrROPwN5cugl9dtpb2Ps94F9h7g92X8PrBaQX3ztXmrA1+RLoGMwQx9RiFTPFQ7tQCXub09VCWm2vNxnz6a/K+wOlbTrGlNr7HivVhEKr8K1zXTRnko2CE+0XP0Uycx+sIdSEMCU9jicoEf7zbj5zGlLqLhACGhT5lYKqnd3bgnrmUqYVAps0wWAChlPIklQ+lj2sYfdlX7CqISuoqsUWGMyVoTE3SCRQGE3T+GM4sgI8kJjrX2NJJ6y8BGN1Xga/ljp9DQM+oEIotWaLCpc2p4mU7axXmNwbd0HlvdTTccixodinIZLq61Ua3vR3vyABb2H8Dk9BSiqI4wurVh79aRbrK7t5K2bMmVbpZjQ+BHChT4Dekkd990n1U2Chj08no7qYy5kqL3g/Xg31ty+MC7ZgQ3lt4j7ueG07VH67ibH+vl5XVrSUYi98TyKTYG4prQg+8ANUkr06/Kz001IRHcyp027GWmJV1RpamPor3f6DsggKxrsOLxPrNS8SLd5TunOXWt4nKkj6mzvtiHtXD80KrHbcw4NTTKSPWtdy0gPUKgKsmCVyVktYlxNeRhRIAMuV0h/NX44eY+tPm5nuH2BLKgZS4PmkiDOtNXt7CjUplxJXQxz6Tx4Vz1szp1DAmPWTrAFoFgdZBhs9tHOQlRL8fCNZdmhmVg/UUYl1FptjEi+GmfbmoxhIh6+vbSHs5deBO9fgdRIIAVTAgICZVRjKn2JOamZ2ysve3eAP1UCO0+EBNT8zh6x/2YnjuCuMIiwestMd1BKSLsWabb+bxupmvzxpVA5Zmq8gMkMe89N/Kc913ZqXtn+Unn89XrXcq965yzdb4H9C4oXFGrcTNXhHc/Nbiuskfn3puF9q57eXndqio+IXqOHSVo03VSVOfEVjXiMkBZ/RBuaeCjE3/ppWYzQfCCrEepNghr26TXDV5Yzgsh0Bq0SMQfQo5eX3q9uRfZzj96uTW3tOpP+kWMIFEkzJjSPYvIFxoIc1kRG8hCwpyATRYunmsEwVuZ51XHCVnd6PhBz4OYaawwbA1pSfA3gdQshHWuNxlPk+EahEHtr47DERp5DAiSJVXDjgh/vR4hjoBGuFM1sNJXpDsgtMW1BjccCO5cCfcLXpfXlvHiqy9hbXMFad7FUGMB8jpkVVT2KD/LUYKJ9gTq9Qa2tjqEvh6vZ4juIEeUTCAfJhikGfqDAXLNMcx8lhOsFMDnwe/dSfdEUm7pjpXVs5dlRflJ3reHtPjgjm+ld969vdsjlS5XhrR0TmVpt0z9uNsNpxjkNd6wxfVL77zz7lZ29oXhUrBXeMcEgmY5QLui2kN+9+l5y4/Dp4SbuGIvKK7E/PmqGTQ6QY4l9LER5gQqfjwjhjH4IpxwOaRfzmVG/7SUIyO62eC6qvwdyelrq8FL+AI0c4ugiMc3CVl3H0Q207CP9YCwNwgnGW9CJiNs8mNdiSpICE1xzO0oHFvAIjJYyFzlx5wZbC9hLsXZucFdhaA3hjxC34Dw148IgwHjJhzquJCwVyqlNg7fVncb2xqzjynTmHlWnarqVwJgrIGSeX6XI/Rm8g3otMX0DelWt9ZxdX0Za9sb2Oiq40YHWUaQ1LWraKhA1OuoVyu4snyJkEe4G/E3waiONAvR7fVt1o+0nyIj/A01ViDPUQzN4qt3373sg2r/1eNbc/6WWH64xfKVZ7Ii6464eynn5fVepfeY/qoEqT1yxFX9uLN3w3XOVAQfr5p+fMXLy+sWlx5jx0d6cofqdYB2VcONBQQ/2fAdCpJIUPr9w3cvcXWWXyV3xC0kex/xj1o7qf2cqioSTWXL5dZ8DVuHJ9FvlBGoNyzdXu1eTYBskGGUpm4sPK4PB5opo4+MMJN3CTJdRppniPMhwokq9n/9YQwWCT46T3SQYLbIRMRIZBYth6glDXJXmekQnBEuCUj5kEipAX+11JAcBpVM/JAfdFXdyqLDixkSLsfvWYqQyYsKuT8odQizqyjnKygPN5RqpIgRlRK0CXztShmVMreTCqqNCRsMOU4S15aR1yNi0JArQRQh45v+0vISXn7tRaxvrkLNxdQmULNuaFaNermKcqXKPEvQ6XXx1uWzRGeiMLm/NnEHgXIOpSiwjh0V9QauNtBoNdFut9FsNnc6cHgr33uRPZZu1T16GHBzjWVPw8ioTZ+G4PHyekexmOjRM+sx/+uHqsqTSpU8+EZzgcayLR5gxmYdyxUeIk/ttveSyZc/L6/bThoPWM+9JmSI+PS3yAmy7rkGYWNTgp5tPvSlPzhyL4EP1mmjqH7aK/npZfFJfNyL1MRMs2Av489Tvax6CVD50t3IHjiCQTx+0ema3MJkx+oCxxuWfgYYEuoEScMxiJHRUOrnBoCjTs/egfWFaQyZYb0oxGZ8FP1wH0LCUrUeoUXgadQIW9bGjYDHCNRnQ3PVymWZgI9QKfij02DHcgaBarsl+NMxSgshUJ0xYvqRnxAFhM5RB+hdJZSu8qJdenQBAeMU0mquW8FBklRRq9V4iTk63S1MVls4vHAQk80ZQiEZPyxhZXMdz7/8PJa3lnnbmYk8l/JFtjmNK2gNyVgQLG95oqQ+h6mFe7hzgt6yAhI5g8ja+zWaDbRaLTQaDRuPzwPfe5OVR0q/wHbXHPRt9HJsE/rSkX7aeHm9s+zR4/OsF3qo9xw99FxbBw5rdqINhRmXvWKdx+iB148LlURZmd3vf3mrbZ8LakDo5eV1y0vN0vTEqzNpm9wyUYmtClfvBz3M7ul2Kv3eQQJfCbNqSC4cUJjxH370GXT84KsKT7V46vW586EfR/iRiqdQNYSln4kZEET6i00k33oAG4sED8KU6nNHaj/Hl5imOlMHByNaXSrTKKiyoVq0zqVLv/wUzPVwVYaJiBU+5Y4BEoJlDd1gPzN0BnFSRrNdx8TEJJqtaVTqTZQIm27mClkIHcg5yHNAmRL+NBBvpl7EXB9lfZtFg39cnfo4bWpcyYOYPMGhoJDwmW0i276KbLCGbNRnQjODPqVTL22l3XoJ81C1/4ty3sQGoW/fQcxMzyOJ1S4wxuZ2F8+88hyW1pZcVTfzRy94nVIdR6RhqYp6exaHjt6JamM/L6XMvJSdgOe06sfErHrVqoPMWHP97i0HXu+oAvPcJ3VXuheavWWtO8RGqhznHeZzpvtalHsdq6N8bv+EyT2mlH646t3kajsSrsR8gWgQ8SjkL3kWFAd77tVu7xYdpg0XgRPXHeBpICl7ZZlL+Self6o2ywyjN6HKpQ61GYW4T1Gp7Nq71KWGPl5eTnuLmfRRlA4rj1ph5HoWPi0lsOh7oGdrV3wC5U8v97w5FZ/cvUHNwjccoYqUDBCjZnYDF2BoH5PdvCr9zv67l0qjGw/LIr+dgGrzRqlqUAlRWza9WIqkGF+NVcS1x+v9y5GNnUdtU7Zj+j16B7LPH8Ug4e5RFVnQRh81Zpx6lQr4VO+rq1bDPo2Z5wBpZ7iUndeZIFfQNERk4VILl5YSZl0TedjEIGjwoqtIyhWr0pycnkZ7YorAVzfwUcZb5it/ZDXkMpflUOeUJZFAKigs0en8mouVaGqvVNKgswhatTDX83S8rTZzbpkOOmbtS3vbSDX9WjZgfAOeS/HSGZgpbl4TYXOSILqPwDc3M4dGdQIxYe3C6mU89cJT6GY9G6YmiBqo1iYJbWWUqzVUm7OYWTiIRmOCfgnzkJmsksV8N8gPNbxLxI9LaNdsH5ax8/owNEJ/WMJKd4QtloVMWU/fSEVZe5nPNiQQy5nP8dtfN3w/6sVTLOiEVXqxqOe9pu/T0AqJ2g/Tlbk/0nv8fT9/ipuL8fFaFegN+N7SuJFy/SzAgOdXWVQrIMl+oLoD+SFxcKmj96bC0r+zz+vTLpUGW6qc6JtAD917W1pRsZLsPG3b+ZvfHhXlxcpPoT2BVMpUE2WyOFxZVOfM2116t0uWZ/yjTbPE7zzfxQ8slyG7a2MxD8Q1dX62p+sBEr03XOaPj3PH2PK3F+++6Th87pBd2eGMTFWhsvDEfOtoPlqN+WYJ/AikWGXp0EePCITBTB3Vn3sAGwfKhLEInWAeWThJQKsLp5jI8SWOBxE2+BNcUTugZ5nhrkWDHQcEM61rv3XssKoNWbk0nAozk2Srasz25BQmp6YIfJMGfBHhJxTM2Rlc00jrrGHRu/higmRNL+wkYn5pSBb6m1WSsMalrH8ZX7DW/s+cg0A5WQltvZ9i0Fcnii6dwK+PjE4dKTDi+uAioXCLaeFDwPgrQYipZguL84uYmp4EeO6nn38KF5evMp8Ib8kkZhdOEmKnESd1Ql9ElzCNNV5nna5qA0KHsbPqat5eN1Uc7wU9invtge/Dk3K0y3JwtZOiO+RPA+U5ly7XVS4Z4lPwcvNyuvZW8g3sHimT3iT2BuJvVg2rUIlL4II/sFUG+P6wZ/FDKAvFORmVVuX0ptTjrdYesvx1UjlCIMvikO95G6mA+5SU3RS496eJO2zweLfl9SlXcad3yvN4pfirkTWKslAE0ffcyX2X3R59O61oXRNe3zPFsHOIZBG5Mqfv7XUP022nkOSii9I7312tNt2PJpuPnz7aI+3mw55c4vXrndFSdW4ttBpDF4v+urwpcug9AZ8+9O4D5GQvJr4EnAVIe3TEjWJ6/7IX4YiXywzoRBmSR09g9MQxdBLCX6mMbnCQ4NcmmBHOmHU7Lx4BnwHJ2Ewi2QXZn91kltRT12W0/EaBAziFKQ35xuWGeuJWBXyEvcmpabTaE6jUarzuyPJA4XOmUS9DrauQanaHKom7kQQ2+T6zyWSFVGnU+QmbZhGkU1WLWQTHzsZqk6WQEDhICQGdHrY7m9ja3kJnexu9fs+sguppXMo7GPRWkKerTPMWIVYDQ4MfjDommlM2/Ipm2ljrbvFXO+9VbRoTM0eZPw0mokxw5d8kRrVaY9imtdNT1W21yn3qhazrGgOf14cnlQNBc7HU62+zP8Ryj/fcSpB76J1VWi+9cSHyuq1lM+Zcdy/1EdQ9VrOSaiwXosYfXKrQcC97QzF7H434rvlQn0dFb/Eq/r0p4zuNXhosfNvcEH1+XBRCadgr8x0frw+Q10+YdMtVjsYqSsBuaSq+ss7H+eoAucJXpdyZZZzf3nCfXqnmT9dvHffELLxccUVUGoK/9WyIlYgAIdaySRtcpggfjB3UlE3NyepkjUZZTOLyeW++jg95e+C7mYyZTAIWlxhNqi9rn7tlH84t0nmcdS9AxvP05ipIfuGz6O9rWNuTTtzCdngEGhRZVjldVvHSMUsbvVQNrDzSPpcH7tJdj0h5OLoWLGpLAOimIWFW6eXG8GGUoEIYknVPwNdst5FUqggIusrQwtKlc2sCthrf0k3+JCdwW9WLk8VO6SPuwjvJ3zklXbdaeap1OVnx8qyP/qCP7e0ONjc3sbG1yXVCX6+HbMD06lsw7CPLVpD2rzL8Bq87NejTNYSyhTONGe9PHpYxs+846q396KUhBgOeR5ZCStW1aqennrjNZt06aVSrFd7b2KDe66OUbr7GYQxxtZNjM1UnJav4H0+554HvUyHeQr163LOup11eqmXgy52PWLMSo8n3hwZMdz8fx4G5cNivY659g3xwKdZxgrTQKcdnL7z1hugzHVu9DNsDN4LASB+ocZok+7wUF+b1qZfBCZ39YOVttx8mskjJW0zAwu1gxdUUWVtT7lPJcp9FvdOk3TKkplAGMHzxaW73dMhvP9dl/DCZFYxHMkJb8t24azG8PSXLuS7ByIDXI4ZQ9Wxdlv2Q329m1vhpvKH0bOb8ZaY8FYvZc2gxKoddThdHv3fgM1AaizdT2a5nXDcy4h22E44f+r1B368ctAQEO17Wgwcw/GunMCCY5KMatpMpdIMFfhiVRbzxLGkhUxQohyKmQ5mlbbvcseN/l7yioMqDPK2ea/Jm9mlIFb2EBVJipZAwW60RgCbamJgk8BGE1KZPw8HoIBW6iHGZRY+/ymvjKhhDcEVv8UrylLtWOteu3A0qZGllYVdVrwZC1kDJsvIJ+OT6PYHewPYL3IZ5jxC3jqy3hmG2yesb8DqYd3w5B1EVE7MHsW/xFC+qiTQDww7QI0xmWWoWRln0ajVCX6OBiYkJNOoNlCtlywOvj1K60XoBBuhmI1zdStHlPbOqXRYCvdRUSj6MZ8rrk5V9qvTh0n3luoZTqPO90dAgqXxnaWgFVx7c+6J4absS4t4QH00xYAnTCZSq8Qm00HtBH3H9UU3E9mCIlb5r76eZh2Tt08ffPjTcb69UO9rr0y5rc6bvBtf1g8XaqJMDEjoWabNQWdlR2LFzEpTslhNXena3i3W+Cgl9I2v2NFAHSC5T+uX8MOd8Pw53jriNZc8Onzq9B5iRzTJ5g3nJVwGfxL1sUORYkYtu3YxX/K8tvRt2QxR5U4Tn2nsBPneLCmldPjrSPehKoKaPEvyZN5fvJt6bSZeqrEhSYHMyROnn70H/+CQLgdrvTaMbzaBf0hRoOiHJOIpRDisoJ1WElQRBEjFNjMH2u0y9RkzzUP/0khLZaamesgInZqIgUMStNnzlSgX1ZttgT1WeUbnMd3ZgY+jJ9Noqu4EO1YNOL3FnQdS53al2dKMM+bGE7YpJ4n7Fp6pevmQHqUFet9s11+sS8NSmz9r9uTaAo6HgrYdh2sWg30GaEvoCFqJ6G+2JeQLdJGICa8jCNSQQ6rgBf7VrgGW1z5Slr1at8TqbBnwVAl9AEPT6aKXyXoDdai/Daj9DqgG91ZZPP0pYzqxYed3W2vm1rmeNb+hmuWTtb2QNEdxb1QSD7L3Xtqp3gfbrpbJn33uWvVPcQhpv7p5DYlqc9nxSRxqKSVYYYJsf4c1eji6/vtYFzWpYFIf7QO0c4/Wplb75SZCjwm9DhYDH3ytmkdL3z1VTSirtKmz8htk2j7OC5qTiLO34advWx8dofRxI7QEFen2WPf0o7rHs9XKWuL0R3obSMx8iQ6sSoU2O0HtAeeua+dyAW66TPao7z6sL7bYKPpOf83/nNnx7d4wfanfrlBCtuQAWJROpYQJE9+7FtPfg9yHdbUYxKBFgzuzD6Bv3olvnWYdlwt4itqNZFgL9tuCFEb6SchX1agN1gkqlVndWOKZHGWdlQklSlJYs/uF/AZ9dBQuRdgiqzNk6w/OPjlG1bnk8LElC+FMHDKkRDjHJkq4pswS8LoPH59B5bWuP3O5r9WOBrlWRx1qzdn36pZMR/Pop0myAVLAm4MtTG/5FvYRtsOc8t3l6+/0++qkbJDqKNLxKzapsG01eB784milE16phZMzqyX+CPg3Fos4qAmmzmnp9ZNId1qfSShU3urwhS9sptvWRlZ2az4KAz+s2kN4D1zznbkNPlonvBVXhVoIhJviSV42ALCP27rAXx/g9WwR3CxeN9uuFtOP5PqR4eLwW0njTRVl47lyA3j7Fydz7TK9K9SxUVdtGd4DNNEDKd4jSG/IHsr4D+jh7fTpk5YP3U0XPWaQFKGqjHtiPFX37VGJ1x13JZcEY1245n3FZ4PFWmnbKhuLU9njTZGdzqybFNV6ltzOnuJ8VKn+dVGOYDsHfxsisiYF+GFvMBlLFoW+nPdFfp8Ln+liuD/luzlKIz9BOcK4wqniYoVkJDPicwUjXrHMw77h4p9gtvp1IXdp2t2yn26BKv3ND4GNGycM89wS+7iG2noNa0rlXgRKr+UJl5aPvTiLenzQLhcBlfaKExtfvR+/0PLo8j9rsdeJF9INpKzBqHxDFBBlVu2o2iIlJs05pJopA053tSffeK7DU6ULtv675Wie40stLx6sdoXrlqq2i5kKNeG010vhUpYSqTJrjcB+ldApLrK27nr0FoO5dlyv2q8q20+lga2vLlinBT+3x6vX6zswZgli101PVdHGPtVS4Yrw9Lb0+Oumuyul1pv8aj+9yN7Wx+VQd73o+6jXndSvLXrC6ZbqZ1HhhKsDJWUaGmKqGaOkHl/nq3trdv+YddStKaXSvuxH4rcVyb4iNgX6Q8F3BHbLuqCmC1+0vawuve8113VGNSqEfKKrNqvJXijVd+gRlbUv5C6QzGGJrMLJORWZtZrpVFvUdfCft/LDaE3T8pNpfxmLLQo51dnX9/h+TIraTOKcqcDU/0/tcaaxHfBfUY03jT0hlCP2wL8Jfe6oPrNLvHbp3iSd3wFekWxmlfzop/cyovyfjLBPlP06MNd60lPFCCBtxrF67SvgHS63yyYYtufcAwq/fg151iBQVbMTT2I7mEeR1pRLqRasq10ajZT1p2xMTqDUaZqUSqO1Nxe5VjPOSHi7l7pq0f++2fqm4XxSMh/CotYR3pU0i1/QlKvDOCsgbqZvIvPmg1/122hv/3sKsdTnBXpEOrQvwVPUr4FOHD7X7k5/AVVXTaqcn8FNnDfndLO0f5TV5uc+9VACfqimW+zlW+DG1FjLy3vtG8rolpde4nhTdqQLw9A4qpCYiySiz4ROaiYZQKDBP7jYBPibSUsuEqtz2+We1yw8uf5zYGAdWTuW8bnfxa8J3P++1vuvcath3L7TvnuDEmm99gipau8r18hE2+SO5o5mv+K1WGz8z2LxDWXRPncSL4aodYd87d3Eaqk3a+/rVtUs36nF/c7n3gIM65i3fBbKUztYCG81De5VeN4ae9OG/DwLVvqo6QU69aMyF3A5LiOmpBpiy2JXjyNrnWWNMuoj7dKzAzvpqKaGWWHcxxbhtH0jMkLQWITq1iE6VN5HbGRL0gxaXFbszAhGBWBS7KtcKXRxrrlfBC9PA/TZafOG07RJozpjW1hnWnAun9RIvTnPTBuqlyusPlScM0qqEmCDsVVgQdMMKK9heGPuotDd+u/axUxpkkbPe0uOlgFdVsrLiCeym1Mt4UtbPBpIksThkBczGVbnS3jj3Oq+PVsrhnVzmA691VZnEWuO9KYDQ69aXniR3B7m87j2o94WmP2roRzG3NSKAO+I20k5B1Tt/iDK/GRMVjUrAUsrt4tq9bn/p3e9gL8dEld89dSzi7dWgUcEt0MSEX13DIo091+ADNVOLmUbyCcuhq9J957IoqN3r3DM7fn7N6Qx09HeO4czZE2Dh3qtkjLGYCVFq96gffm7MvY82T0t/cPiem7fhexfXogs2axIDaylWssGYuecDvcYYV84P3+DoFIKfvR+DdkTIi9EN5rAR72Pxq/CGMnMIdrLuNZstTExOoT05YYMil5MygU2v17eX+wVwc4l1FETQrUIuU/ZElRDMfQH4U8IKh7W8uuVUQJyWgjq15dNQLrL4qapXD7OAUFW61jaREOjh7pOT7paeG/e7NbTqiStbObZSPl9qmuB1y6uwKLgPg1b5R//1riLcqRf/XI0/nI0D+b6Uvz1y+qMPy3jzFtduOnVdKrElrPeB5S5/pJdUVhXC63aXAESWPdVoCfbcoL7untvHkWX2k5QrZUyTPUfaCjCg2+gPsc6yOCh6kI+/a8U38RqNHzjtUxTatKj0h/8Fd/LbOZL+jnDszLZmx77tt3N3n8NJ8RF/LEUlLNZDlAt4Vvr25KvO8Xaxvle9i7vlLutGTvlhQ0ZwS5Dn5nXkhvYryPvQLiaW0C2HKJ3Yh2FTDTE1zU+TwNdiNqlqlSFJxrJmJYQ7daQQ+GnO2yhKMOIHUrz8zlKYmzsNOaBrFG42EmCSBd+qce0a7Tc63a2pogBqKYtfMcaeLH0zMzO2lLVP0Kd89PpkZS8Zk5Uu1+udz5UwwFfn3iayR278TjDiE7qrofuQ742hawbCd6TusN1le0bH4W8juRLq1vRfZbReLqHOd2Qwysb7vG5v6QeJxoQLbBSKHdizcqsP/bvAh49Fen6YFj5v9t6k03Mmq7Msk8XTdUPY0zUNc2jcWs2KpY5UtTBHM+azGuVoczkZEXjpWvSvh0NU+S6O+eMt5nGRWeipnfzQ2W7kdqUOokqLg8SxZxHuI85Xdf6z99KNnJNWbuaYgUr0uCAUL4EP8m3aacIsk+d0E9HxBQyZ0QOSZD+oIQ1rPIsAMMeQQcMoNsgT7CXlMmK1Q5OZcZw8peXdONWr73WFf6GEpUhVuWq/54YbVR59tDfnw5BgT05VvoI+WfEEfuq0IVdY9gR8b/8LxevjlJ4llSw1IdBt8Xfm9pC9Da97jkY5343DzGbOUEN328sXrL4/esUUTrot7nORcK1ail07aQ0n4YB27xV53a4S7FUi3tOqmh/onhNudO95v90X/xaSvST5keZzpfemqkjV1rDmTOkGV9dL71hV/QriVA08U48w2wwx1+SyEWKhkWCuEdGFmDcX27o5hptS27vYjTWovLLK4eue/bfbEqYMbUYtHavUFG736XFbH56YG0X017t3lrWHY6p3X3DuuGuB8eYy0GKpsfeDxIMiXTxvQrcClO/ah3QqQT5KeMMaSIMmQU9t81JmhNrYubH2ypWEjrCnsfFiTe4vq1xxE95edg0/5tytKZyqXdTmhmXCirqJ4fj/tpPAr4A/tfEr2vx52LsFZLdAf3YtxxoDUqtuXMdPg3Qdu674YeUcX3fXuR9Xcay0N6yLQ5Y0zU25+zni87znGNUgmI2CgfXP4jCnH6w8jh+1Hcdt9VzXi7xIiZYuJneUHTl+Z7jG3e68ik+9VRVCI+mrnbGAz9UO0GnJ95Twr/h328jeFbvptVxUHnDJbyxqhARtWZ7thN3rFJ7739YpjAU1uRiL5Z4dP8FSGzLXcZKlh5mlGZU0UYE9A3SuGQF3F+4GKvLVaZy742M1AHg74T0VM7kCS6d3k87ofpB+0tLlWxaMZQYOLpVKPWuT1YBAp+dwaEMF2XBBvLYEKVrREAv1AAvNGLPVCBOEwwaf1QrDJHR69Tqnddd+XyNy1OjZjAIbjm2eQLivSVisjswyqHZ4NoYvwyt/xCF6jbk8du+mCsM1+IxMEBaVvzqHWfsYYq9z2l37MHSDe3bt6T5K6YGWlS6jU4aoEBWv19J8C9HxeWQswbkqVEc1Al8ybisoi5VuQIxyIthTdW4VYeyGYdFNd/G9swSFDgz5ktn5pweJN04v8GGOMu90jTfX5rH7FMgeij3O61aUuy87t4eFUs/Lp0PuebNnjte06/jcXufeXjq+cO74nD9m3MSIzgqhsygWe87V+JwgVxkNUGEofQgaqq5JRpgsA9P8OMxUS5ipOachlybLIzTjEepBbh+JSO12oSpLOb2t9IHkOczZK97SYid2f0zq7Kb5cXd+MFLu6vS3cLeviqvSx0vvS4NdgQPz3O7ETn64kAYnb+OKPC3kgNw5G6fMy/LB5QW/m8z3nMXPQQ1zf+zsx4iMMvrGMszO82L/nJ9y1607UJETIqmJVjXW3KxF6SzqtuQj7blBt6jUJEY9YK1zJd8BAuEqmWKqFppFT/sM7hi2uE53rYWu3ZKKMAqvau46qW6afDBXj9HkeyQo6d2gJmjiGfXKT1EupVZNPFMLMNuMMENQnGb4iUpsFsKPS6XfP3LvuNPGJ3PzNICnzsz3rtGwCm0WcuPxE8ifOIYeSXgwqqMb7MN2NMnXbdnRO18qlWoLdfVAnZ5Guz1hgy1HLKCO8XlxjM8V6JtrrxWhCLt7zAhRrjFySP9lPgB6gbFwuNvt5fXRSq1DNGn90laOvko9i93ej+Dtqb3P2w2eo70P7Phib3bN+nA58ZjxcfrwFTHo2dYLXqMJaNzMhB+wCl/2MV0Uuh9w/B7sfL52pXhdLHo9aEtzfGpapz4Bpst3QqopnjJ+GG1WDMXgYlEylC4lrbgUzcYzRZCcJEC6dlDaMd75KZDyx6rM7JJKzJ8RLm9n6HNZ5I0Dhb16p+tXrLsaI4lb8n8xd/pPsgR7yhXlhSDNRA+VPW2NkY7rAmX9uOcxKpsWTnu5h0F060wKQCeDivwmKsACy627e+P4qd01Hbi7dStKONzlRV7dytBLCXvlCJPV0KYuEwAq9R/M6ME8UCbqHnCrT7fay7ExyOzdEDHuCYJeneeNNZIGT6UybG8Ly3imYWw1/ThU+r2D9yxFQTir58fVc8t9fNILWtW6MkXbrxT+609VEf78/egeattHrxtMo1NaRD+sMlPLzCz+8uAv70Z9Co3JCUxMTaHeaCHRFGCaisretoqdhfqdbuY4qAr03m+NHcuPRb2UY76ZuOpcVfMwo3aLvzvSy+uj0A7wbfJlZU0ZnP/tKz05e39a6oLks0fjh3DHd881F6vXhB/LPYnjYwlY+shpXlpNQi6LU5nretkWv+Rd+ELa2hvrtXttfZwu947S+KAj9LIhOvyIdFMgHZkNwYJZ2vXhtCMJmnxvqA2Q5slU85CP8wX/cck+HeMsG3D9AoFP018VQ1zsvDP1VZSKXonUznt3Jw6GVRYqPwtv83d2W53LHVMc+JMp95mTRc9tqMwHLJcR/WU1smHTiuHTuG3NeRTUnGrOWJYZXmWZjwwBfWizNIlfBH2zrQQTRZtTqljeTtLbRoPYr272bF7eVqOMGn/lWcnic2lX9QGeR8Zi3KR8lVQuNbrCynYP6TBAoxqjqXZ+bi8dA3Bh5Vmb0sf4Yi/9zvyZpSgKZtWOyw2nItll2NrHIRn0VHjzYES44+25/wjyr5zGoKwpeyrYjBbQwxz3u2FKgzBGnRnZak2iPTmN1sQkKpotIh4PK6LCb8nnLyB74dxcqiK2e64N3jgt7aXCf6qSaPFOzdZie2gcw+95eVkeuTUvrw9bBnypLHyfFuCT9r5XuL73+bNt9/TpWp3V6O2fX5OeW0XApXrNqc1RvRLZOIZaVwzuqdXz67Z2ZI/w3jTdRErnXnFTsQ3oBDZbfYIfl/xmMijPxI+I9msaqhp/NKrxd5XvN8XyaW1GYVlJpwqtc1uEYQGfdkjcobyQxYMMgZh5YRZWfXOY/7rVcgIPQccgVzVlyI+0e+uqHaSkhXo5fkqz8D1JUKZyLcNEyDxMwpFZsCsEu1rE7zkpz0o780rZtTfLtK57o7wtlppONKPrDzQ2a45WNWF8isHpdsxylUBdW6dHrmC+VBM3/qVdsQrc+AfJ+5XyTrMG661V5JR++PX5Y1BPu/uhqVCFPtlcLP32/F1LYRDM6qELeXMj/QpgmtyjujehH77s0nmKnXcp35br0zHK3/osBscm7eXZL7WxFh/gi7XFF4ZeEDmCpIpao42piRaBbwaNVtvmzVXD6J1I6QRs7wR8kq5Vv4xUtlX1I6xUr1xNoVblT6Ua31D6ZW6va8an2F2sWisS7+X14Uqla72f4UpnyOdAvxHlcztLz0rxvNgnxljLPVEOhrTfvXtUTVVsy3FNz3KRBVxqd3GsnAaCVSPoVhLZoPFFiyN3dKEffx/s3Vuk7qbSR8JCccmFbIkCc1lF9JLf7OXYTIeuvTG/tKpSbvCdpR5+ZYa3s7/jSW5vCfjOE/i6BAdBtgbp1+D9VX78ZHW1KnaGUTZcD7+CfOXwgBmqGTw6/MGjcSjVTc8qJhleR7jaqJ9s6fumntGa6kxDpwguNIiv5asCMI9cHhdlVvrxfHM+3M/va/EtVnlW9e/u01Icf7vJlSexhMqOrmfnfWCX9MGuq+Akl+tOeh9IrsqY+28hi74qmS0j1DU4J9VnNifrOEPeg3S57zXrrIculxkPtNc/X9iVYwvIFydY4NRpIsKg1EQ+qhi4qdxajxm+MSKNuVelKyfc5uuD/vql43rVXa/rUqeXBZ0+Fhqnp8aEtCoBpqvqch1hvhVjhi9ozXVZ47lcO7/COdna7qaX14eka8tYxjeVDVFk3u/1Cfu4pdebS+POS5Uq/LRmH/RRbjCmicLVgLqRlGxYhDaJqF1W2yGN+1VCQ6DAMBr41UbVHKojgIvDxTaOm8+8LHvtSojJGsGKx6mtnJ5vlw6dX1u7n6+92puru6m+XtqjH5B6T3HLDlKM6ggyQpmuyY+tRvpvlEOCXuaqb/kuHfKdqhltdMzN4/+UiBeo26Pp42rhkPdDw1rENti0ZifSEBgaZFZwXlKjbeafs5G4TjDyC/UdYDjB+0w9xCxdg+UkHs3lmnIAAPvTSURBVBL7WAZu/I6/Xor7k8rtvSXqw9B18fH69Tw0oxFmma9zzOMJAp+qKjXKRdEJ0Tl9E4UlxT/FVTwLLl718DUm1F6GlS8foeu+exbgNhTTzf+yJtvV2mVozb2rPuhVKd+Uf+7hLuKU0w6WU8tY+0m46+S1132MKv324t3WacOd2CVV06LpV5mZ22+UIjVU1qK4IAti2Wl/Cy8512qAa7bbAppkPla7PeWT/RJWe5hJ/jL/ufvROTZt9e1paQLr4UH+Wq4xm2R5DBElCSr1GtqTk5icnkKt3rbp1MKxZdLscMp4xulEmB2fXtdiHxoCXoWMqLY9/EZYTx6rXrAwe6X8kK719fL6sKUnQ5UPrpy6v2oLtbyVYV0Wo1LsXixSURz5oNmqvZi1qXJvq7a0l45is4UL47a17rb1nLhY3IE7wd6H3Dn5sSB8CXZ0NZrPUkuzFgwza1tUkUWC7xdVubpnrzj7rooUqn2RWXv4fhiovRxfDINhgCyIkOv9xGtJCAJThIkpfvgU/ycpvdJ7TPhWL0NKWNd7SdNVVqOQ7xz3NnRvz0+vVLw0DaZNrzm+t7u3RXd1r4o98tf63v1un3wGzMu1boq1QQk9PQvcVeSjlVk73D05+rbYBPTcYcMZKR17zrPzXDgP6rpz8hi3z/lb9OPA7vnYe+zu0a4TkY5323vDvHcpEl2Dnk9+oRWZQI/PlqptG+XIpuiT3f+DnefTrvE9+RhVlAfduWLtVtEO8Fm28I/9emL6BECxzO+hfg0IohTASh3/c0mnV7l+7WpYFTUc1V61xxPIKby23TUzBh3CNVnx9HvO5qvVHoa3jt/85Ta4ax7B1+9Dr5Yg40O9EU+ii30MrWKtuWJjJNUaGpotgrDXmtjtmWtvGT4M9oDzzJoHVw+6fWjopWqEcqRu2KpWGA+WaLEWstSNl0rs2Azrkunl9bFKpbDDj9yljRQd/sDSEAsa1MNgbVwm3YdrXGLt2by2NLtKMD27RTiVaYbjM7HjZx8UyUVqz/n7VPGMC/asCQTTrB9q8o2Roc6HToOXOwuc3hNMn067c06lzaWjkHbp97GWejr71l5O1ab8QajwfObJeTYkgsbI+qQrT2RNsbcIr0PLQkqXszhK116j1zuIN1/3Xz0gr3Ry/gDSD4ndsm6GQqoo05J9Bm6Yz7oHCqeys2e/APEavyKc8ypitpkKTLvHjkPRqwg11tgw8r7F+IpLUlo0hluT3692lc8Qy7qHPa/3qtJv7xvPpTsurHuLrAqY2vTZwLwqWvqvAPZwaJ2+3Fahc2P7COjctvxzvvIyhtXHaKRft5UEo0YZo3qCYS22WTL0QdCxqcauOTWP0ZFZQmOMblTBUnUKg9E+Rmo1zygT4mr8VdOoJq7xZchPwXAbw6xPXnRj3+iFq7Y+1gklSpDEFQJi23XwaE+hWW+hrPZ+9snRIZZ6t24XJye/D/iwenm9X7EIqlhupTlWtlIMWJb1qyWm/85HiK5oO6b2KfowWEUplxaCxxdhJVfKHXIUz6x8dkN8CHKRjuWsIMKecknVrQE/Vm4OWXvM6L+DRAZ5e92uXHXUeJ3htFdPuix9m70UvX5qPeEm+SNRUDV+qj852Q1wGaz8NumC5bXzfvmksfT2kXJL91xZqqY/W7z56rWu+VJVMqws84/CqPbGqu4s713Njponub16GrTkPrcw7fjZX3euvc9NIfns7qNjJNe0D2cCd6Idfx81LecHkZV3XdswA7+YaGlwYP5gUrs9tTm3GaV2z+rl9Y4y4CPOzY74M0kPyLg4WzGyX+paErTUgUHdutVDSlYzQZp6uHKBiIVd7fF0XMZ4BHmIQmQtFtPpGqK5CZQWJjCaqEGTLZbKkRVWHZsz3gEPTumGkavmjdIEvaCC7aTOj1hdT46ZshN+OEKNSDbs81j+3hulPKezYtijpQjdfzr6ckV2kTBMuI8PSrmJSn0CjfYs5vcdxNT0POqNBiJCIROlK7Vj3DOkF4XiJg47Dy+vj1QF2rjSVrLqTI3/ZjM18J/DBBdGnxRz3FQTP7V57ecl9LMcg4w/tOif8/nUIMQ2Rhc/TirJdriLwj6M12u8631Jz2Hx1FgDaSauzOd6pq4piJh+vSfc15gqEqEj3GdUMdz4E6krpYrEMQ4dM6D3Vq9vY+rV+E6xDz79P1HtXNs4HcXl2qq7w/598m7kcqrIyZGGC+Fz0CHwLW8OkLJs6ZukGqiEZUudFXTvuTk+jv9Y3jTsyCAd2ZiAff5C0mT6Zh1kpPpcqGSpLOk5Ej/pcEGWs9S6+6RwWrMfKEqQjmAZNGOFHe3CCdAKyf+DlkUXh2aFGNpAwTZtHf3VWcMSYsD5wc7h9ZOl0v+4/54lFujZVIXIyo4KsT4g7uVsDY8VkLDnoE/FWyHkuK79DGsPF79Ig8kqRgenUTowhXCRoDdRRcaXcZ8lNWX51K8r657PL5KNfs94bHRwNdblQ62HZMBzIY8Q5Xw4A1XT6qHS6fSgMRyBckgAtIcuj62ziVn49OWj9OCp+ledOUIRpNKqX2R0ui43FEuASq2BxtQcpmb3Y2b2EKZmDqBSaTELQmuDol9q7jOpB8vL66OVGjvYs+ZKu63ZA3ONWJZ3vK7dV1R9kvcIQwRAPhI9fuh6fNZS+ukpYvGn3DPOB0h/xzKf8d/3J/decOdR1VdSyjDND5U6YMjy5qqjr78ed0735DorzW5MWpO0Nfax51LPo7sGAbFW9F66VZ/Sccptqev58Rzw+nGpNXZxR3WP1URAP2iAziBHOSL8RBo8m/lJp5DX5mvxNLjhcTKWRz0L6vW7zV8Kal+pH0Mja2OqkHzqFJe+NXx2SiV9XxQvy659+1yzIJciBeQZSIkpT6OOVXq+hjKIsGzqh5b2u84T7088XKnjc6NBu0O0K6rCVSp5ouKdYM+Bl9e7V+k/HLpvicVyNh3mZlFQETWnMsU/9s8KrgAQiDW+j1ZU+OjvQG+EjKAXnNiH4K5F9GcbSNVQToCmMHqAuBzw17hcb0C33UE/7Vn8qgdOggT1SgWRqnpVZRtXeK4IGb8UZtrmLzMynh3f7WxjdXUVW+sbGGxuI+v3kaeD8ceMYpSqLo6TMuJ6DfVmA+12HY1GDZVqBWHiLH5CWbIiRgS8kOdrTc5h/6ETWDx8Co3mHGGxMo7Qy+vjUPH0jV/kRXkupMfOVIRzz+GO7AFwx+qZ0Ra/jzYrRJdfJFUR9+iR8rm2wYfGYaTdtfcvF4fSxOd1mGGiDJtoXFYJS5qeYy5uJHd2fdDcO0jXoQ+xi805F718pT15pJ0y0Uj2broVNE6PyaWp8LlVUnhrywGf7rb+CnQc7vC9zYzU3VdNkzLV2q8qcy1jXS67v05WLvlfsci4oOdhvT/Ees9Bn/ztG6Ow/MjoR0ccDlFP3HR46lgU0emcxXOivyqpQ367yJDY5rO1yfhkZR8FwrQPJl2aRpBQj/WJqqb/4vXqA6gdBrHj9FpoL693p9IfHLp7KSgFs2p7x+fAfjEP+YtFVbd6ONROT+PfqZipw4WqlWTpIy9Z4Ru0E+SnFhDdexCj2RZylky1tchYWAfbXXRW1rC2vIzNlXUC2jq2NzcxGKT8APAc5vjglNRtQ7+lRgQvTZlWRq3VQG2ijebEJFqtFgadHq5eWrK4tjbWDfIsjeOvgp55vQlUVbwDfraDftypSejL1Soa7Rba09OYmJpBe2oKzUYdSaIm5QRepmdYigmI81g8eAqL+49jZu4wonLNYuNeywc9avbPzsM/tjL+AHl5vV8V5ZbF1pWza7Vn93i98BmLm+45oNOKBWSZLTlrWJ8PxvaAjvAnS4cNamv73Jn01ywIN5HKvFScVc+ZnW+swl/PW0jgE+xNkvY0RIrrLWn/30Y7MViadrfe5jh72LV3HHpvgj4RKR1FyqW96fmk03Y7yd1X93of56kVuMIGLI39uaV/u/7Od/xpGL+Z6TMOoMWA5XGN0NcbEProIYhUWFnyKklI0ONyDHkO9Cgra3KSDtC60uigUVPKbTJOjcWoGZf1XRuH5F6lzx2ruIpYir3OSSr5/Ee4a4cjzDRjm7TfOkLyG6Xy7erFrj3Ky+vdqPTvj9y9xOJlvXSFXJKsdqmqhFS0+Isl0jAILGjqjZuwUEd5hm6dYc/Mo3HfUWQHJrBdC+1dm2johPUNvHnuLM6++Sa2V9eRpgPk/AUUBur84aSPgs5jBdwKsTuv9jt/PbAEQPXMJZClaYYs0yQp7liLRyccy47bs5QsLDdsmyt6qAWZDgAjVGpVNGemse/gQSzsmyfo1fnrLLD2IXqoknIdswsncPSOe7Bw4Ci/XFX7RWjxkpDtU6kTWDLca+Va6cy208vrFpDaJam6t4StQY7VLp9xFlGNdykLh3tQ9OlycqVXW3vKsYUpNN5XHCBpP5+xsJTb5OSTandkfnymGE7PnpfXrSBZv10THxVPB1pqGhCqnNKPqzeVvhAq1u6trzV9w0o288pGL8NaV/NfRzvfCyeF23lqKP0Y45Z17tDZi/0jxKUhDtQCm9zfvC2SnRUvr/el0h8cuG8pDIphWQQwLFZ0gi19HAR+ahOkz4CNbyQrWCtBeP8RxJ87gnQiwSBg4ad/b20dl195Axdefh2b6+uERFkJCW2aAUPi8VZg95RbaydIyNKmgZzWtRzv5+ltn3u8+CjQQ+mwD4jSqKXF66Rjr9ker+qa9kreCqdeXKUwRGOyiQOHD2Fu/yJa01OIymX3IhjmBD/uO3QXjpx4ANNzR1CKXLWCxiF0j+qNYM/L69aSPRd8PvRc53Sa+mqtk9lMBsPATesvd3NxrwY/5lphY3A/erQ2/lDKN+BzMcr5sQrRriZWHaUHxgOf160kPQeSfQvc6jWg904l1T0Bkqv50bNj30mur/aGWOoSKglz9lTpu2RhdmUV1oxgb29eDTGjL28tBg41ApR1hH9mvD4klX73zvuXgjSbDQcqrix4ewp7zK9Cyrc4Wc6qebeRYrDYRu0LdyE7PYd+rIEgh8g7fbzx0st4/ZVXsL62xo/CCBEhTx8DFXDFpY+NvjcCvCiMEEUxkljtAdURRNZBQZ6FLI6gk4pfOO547SmAT0t1rtAo9nudO9fuuQsZ9OnBU5vC8UOktGqtgFPN3jE9P4sjd5zAvsV9iMv8lcYw2TBErTGLA0dO48SZB1BvL/CjGdmxu+dwadbHz8vrVpNKpx4d+/SwrOvj1MtLuLo9wNZAzRnGP8xMLMMKrKW+glxqdgRNPRhHgVUzRSU1Zlf7JntKCXwKo/Oo/Css98mPW/Y0ct0/GV63htz3wcr3XlkxdXt+bN/12gnmgE+gpxKuo1RlfHk7x1Y/Y3z2s8j2q2mDWfXoE/DHk+S2d88lw0u7FmKhGlhzCINF+hXfLC+v96vS//cffGNpeHVrNj+/gWh9gLjPFzThRoXLiqle+iypKb8FncOTiL9wJ0oHJg32NPzKxtVlvPKDZ3HptTcJRoQthlMBtnlv7TFwhVRWvISQVy6X+cGIzdeseYy/eG7eqxSHTaptHyYt1KbPAWCWZpae6yHQnXjPAyR/PuDuoXQQqX3q4buwfxFHTp/B1L55xIlAUy39IkzNHcGd9zyOuX0nEcc1xqE4lU0uTveJ8x83r1tLxXM2/vSo6PNHToguvzsdPS8y5av86vmQaV0h7Xkg3IWBzUyTaAYe7te4mCrlrqQ7V8jFPt63e9LiMfHyuoWkUlkUUun60nwTFYepXFshd3EUR/JLYDPlqDewRoWwGiH6a2nreq70vRz7Kbzts0bpIzSrMdqaok+ReXl9SCr9i//lzy8lw2A24K+R8GofpQubCC5vI9oet5ejE9jlZ/Yj/8IpdPfVkbBQRmmO1159Dc899TS6axuI+XpX2CHf8gKnouDLmpckCcp0svq5z4CK+VgGSB+eFHMRnz1M/HBlfLA0R3CWptYOUCCoD5k+bONPH48RpvFvkTSF0d5a1ap5T54+hdl9s9b1fpAHCJMGDh05gTP3PoLmxH4+vIJIHhdEjFfXuJsOL69bSyqoDuT040yWvqLY7y2z8tN2sZRcyXbbzo/PSHGwib78744Zr0g7fl5et5JUKvcW4KKEvwvtKdtO18elr4uerb2lfvdZKw7UtkIK+GyL/4sfVf558fowFf6Nn7r7SVTK9XyyDhycRnx8AdH+CQxaMXohf6XkGcIjcwi/fAa9+RofhxH6aR+vvfQSXvzO95FudqBpzFQdWljMZLULogi1Wg31as2seiEhaC/aGVgpeMAHQMubOP5/bzLq4nFjkJTT8C7mCJ2CT0GoZuKQrHpX/whsxT/6Wm9fXQ4pEZvLq7h84aINC9NstpHwekb5ACvLF7C2soJmvY1qo85jiL2u+7Ki5l+Z7JWe9/AS8fL6qDR+5twfgt74GXGWfNceVR8afZJsnWtuea1zR49lcXKrcDqaS33kdsIUUpDxqpfXraG9JXJcft3GO5ZV+z4pUHGAjhiXfa3bE8B99mhwaY/KjtMzppDuSVEYtYFVE4iQgTXkzA2eIC+vD6TSv/g//MOlMIlmSSvWYFT9aA3CuDNeHWB0eQPhVAO9uRoieuadLp565im88aMXEWio+0BjAnGHymY+QsLtcjmx6csiQpasZ5LZ/9yqBQ0IXHJqr6oeuFaFpB3jMIVuVuR3gu0BPMmqbSmrlrI1auxnTxWlB1VS9e8wy60X8WCQmRXQVfvK2X8GdoMva8iWURRicm4Wp+++CwuHDlg+qRasUp3Eibs+hzvOPIwoafKXGh9VukDTj5j0mfTy+qSl52Bc+CmVTm25J8U9I2pjVDxLH65c/HvP7+V16+gDls89j9aN3vruO3g9wo1D6iM43uFC6a+c/254fbgKf+Vvfv5Jwlhdw69Yuzs6/baQ3SuvxBhqEOW62tyNkKcpnn3qabz67I9Q0ojFwZ5WekM15o5Qr9XNqqfOGNpnHxWuFB8RTYNUqVRQUVu+OLa2fXlG4CNoKcT17kba+/DIciiwVFzl2FUda109g10VssJSPL/FNz6PfGXNiJmehMclZabF5uVRVZeLX38Vmlni0k+P7Y1NXLp0yRI3OTlhDdizrIulqxcJfxmmZmYZT8XCK512zvG1e3l9srq2HGrL+RRrHxXsSbtn8/K69fQBy+eeQ28Uk74+Px77OOSeHW517O/l9SEr/PVvPvJks1ytT9XbmJ+cxeLsPsxMzWLQT9FN+wZsGuqyNMjwEkHv5ed+ZNa4oGinJosAl4K4er1uHTMKwNFfQZVAST1xBXmqDlV1qn1Y+F8dKlKC5HuRzqgegaqiLSdlB3mEPsUrgBTsaV3gJxiMYrowsjTrWAM6Az/+YzzFR26nypfHGLDJqqfEU2OjH+MvWTvApcuXsUn4m2zNEnIbvI4Ori6fR3e7i+npBZTLdeadO0jn8fLy8vLy8vL6pBT+N7/xN5/cN7NQ3zezDwuEvenJGUzRdTo9LG+sEHyGiIclvP78i3juBz/EKM2s6tcwRqYvglNVM1g0Gma9K+CmsJKpPZ8gsEogNIveGLC0X0H6444UBXS9o3iQ4E1TpCneHXi083FBp5gsNp2LC8Gmwil9DgzHpnJLg3OKQ1CnYxS2AD9Fq44fWlqcWgp28yHWVlaxuraOiYlJNOoVBMMMqytX0O32MLewj6BZY5yETDvQy8vLy8vLy+uTUbB/7gAWphcw2ZpGJa5CI/90ez1sbm4YrGmkuYvnz+OFZ54DBjkiAoyz2gmSgIaqcOt1Huf89kqco+pSWf8cDCrIbhiBnnrOvi3s7Y2T67LeufjcGHi2f0+Ya2Ki/94wWpcFUMPCqNq5RmdDxIzPr7QJZos4BKhNgmyr0TQrohPjIQCahZHgd/XSOXz3T/8Yl9+8SDAmUGKAt17/Hr73F7+HzuYVy6MCKvdeu5eXl5eXl5fXx6Wg0ZpFXG5xLXZDjowyvHb2dVxev4I4KKG3sYnnf/g0utvbBD0eIadqXIa19nq12g4kyZ5WgI0gSlYyWfYEiHuhR05Ws/6gb0tJfjeSfIt9qpJVj1/BIz1vesxeFVWxclKxrjQpHqWvWq5Ym8MC/PYeI5BV28Bms2lgK6ufoFHnl0t4zPryVfzgO3+FSxeWLI+iIMObrz+NZ3/w/0PaW7sGKN9Nmr28vLy8vLy8PkyR1dRCT5OoawDWDC+/9Tpeu3gWeTREng4Ie8/g6qXLDEpo4185AYxZyAhKkrZdtacDPSmJY2uzV2wX0rba7fX7hD0uCxi8PtyO6K99CmPVslbN6qDJLI3vQgZwcsX2nuMUhwPTmlkjbU8Rfux4QgunqutWq4WkwuuyamFVA8vSF2J9fRnf/c6f4+LZCyjlIeLREGdf+wGef/YvkKU9xWrhvby8vLy8vLw+bgU2LUyQY727imdfeQ4vnXsVg+EAEXedfeV1vPnKq1yzClsbX0srGl+vVqlynRuCL8FYyQ3rot66laRsTtWeRk/mXHDBXo+wl6qXr0BTx3PHUFGNw0kGWpQdzTCCtALUbH0MW2ZdLJztvVaKt3AW1xhMd+JUIK5HQYAqwa9ertq67bFjxuF4sM6lnr+qxm5U62Yh1DAWQ167rnVrZRU//MvvYu3iZdic18MeXvjRn+G1F7/NbO4zOqVAAzoXV6q/RSd+Ly8vLy8vL6+PRsHmYAtnL72FHzz7Qy7PIScAhkEJ2+trePWllzHMNECLgEp2QKBSrlg1qIBI2GK4MgYxLWXZU7WrIEn7zRrH3cPR0ECv0+vZzBeajsamNNNhOlYQpuVY5CiTolZcUmFFlCxuJYjaiWPP8qZiXEV8Bn625uIT5in9atunqaS0swi7o3E+yNqn9n0Rw8tPLRRl6dtaWbfOLdtr6zaI5jDr4rlnvo2L519iiIxROuzb1Tum2MvLy8vLy8vrAyn86c+fevL8lYv17UFX46/I5mYDLL/83PM4+9obMgAa4EjqxKDeuG54E6IKw6k9WwFOqm6tVKoGSa6q1kHaIE2tCjfNMrPoCebchNE6itsa/mSoDhnFmcYWOTqzGo6leQaLNn92Dp2b6y4+837XSgcabDk1e9tOepUm/SfwhmHESJk2zXfD/5bcsQwC6afzJ4kDvjzLLU80bMv61ha2Ox3ML8xbr2AN7Lzd2cK+A4cJlE13vM6rI5RwbXp5eXl5eXl5fUQKv/Uzn3kyD1AXYIlD1Alh9fJlPPv9HyLrDQhCDnAERM1GE8m4d2xhaStksFceDzjMfZq1YkDQ6ROsBHoWXCeQo2z6JYKettqtFk6fOmXn2NzatDB7Bh/fPR9XVCWr+NwOetA5gHr3susJQ8Ij08j0ZYQ1m1uX5yw6ZGhZtBdUNbQkrC3Opb8CNsGvQFjDtGjWDvOn39ramlX/zs/PoxSOsLm9zrhCzM0fYdwaSkbg6ibXeY/J9/Ly8vLy8vJ6Twp/+WcffHIUljQRLIIh8SPN8fT3/gpXLl0yYDErFFWtVFGzqlwns/EV8MOlOlRIsuYN+gNb5oSgXdCz3VY1bKvcVy0nuIug98UvfB4P3v9ZNOoNvPH6Gw7orgErbe6CnaJUhw+bCo3/bCw+gdp4v2TWRy5vZPkz4GN4HSdgS7OUcWUGfhmBUuBp4MelDSfD9YxpUl5YdHviVPzKC0GfrI8Kp/0CxS0NzDw1iXa7xe0cq2sbaDQnMDE9q6aOTLlrK7gn2V5eXl5eXl5eH7rCn/vCnU9GcVIvEWwihLhy4RJeeO45jAhk4pAx4hDG6gaAkmDKlmOwkcyqR9ixdnZCMu1TAFEXZbEY5QxtTLujhw/jS5//Ah568LOYmZi0qtuJiTa2trZx6dKSi1fgZUfvSmdTlauzEDrrm+bElcVuB8io4rgbAZ9UpLsYZiUfyso3dEuBpE5PfwNDOq0Xlj6Lck+8Oof2Cw6VlpTwqE4ssh72NAjz4j4kSZn+KXqDDhYWDyNOmrwWwd5umr28vLy8vLy8PgqFv/y1zz1ZqVXqQqRRltvUaVcvXzbbkyQcUTu0Wrlqli/n52TwJWAZw5dk6+NwDru4zn2qiq1VKzh54g489sijePTBz2FxYd7gUe3kdIR6x6rd28rKKq6sXDWIKmJyJxufu4h/fG6BmmBT62btc3udrtmgDOTk6SLUmg33Qpg1i+T4nyx+ajOoAAI+AaVUtCHciXcnflcNHEShA99xfmxtbTHfIszOL/ICgU5/E41GG9PTB3ks47QMsKBeXl5eXl5eXh+Jwl/5G198krRTF0Ntra3hhaefQdrtIeR2wSGyyFU0Rp0AS3wiyOG69us4txzDF9c1VIkAUMxDBEK7UcfJ48fxxKOP4KEHH8C+uXmzrMngV4piBHHo4IpHa2y/1kQLb54/h+1u14GnTqjIFF7n0fnobJfOp7RwRW3y5G+dP5Sw8X5J/jaEi62761BcxX5Bn46TZdMA1K5FVstURknbJ/DV8apKNjTUafjPOpaM47KqYK6kqWtnGPDg3vYmpuYXUG21CZVdZL1t7Fs8iajcsM4phTXSy8vLy8vLy+ujUPg3f+7xJ4MQ9ZCQ8voLL+PcG2/adGpjhjHAUfs9BztjD8oYjE7gIw0JSUVv2yQM0GjUcOTAftx39xk89vDD+Ox992F+dp5xapBnxhRGiKtVVBoNJJWKa7cn2BrlaDYbCKMQZ8+dtd6vkqxydv69GqdBKqBJ4QWb1j5PADf2V7Di6KLaVR6yItqFUmbJo5N1Ttdj8Ss841RVr9KutnoGg9xWgCJO03hDMJurTaBV7ZbQ7/dQKpcxv2+R8Y/Q2dpGrT6DqbkDlv49dkwvLy8vLy8vrw9d4S9969EnozCo97a7ePqvfoABl+IfgYisYKpm1bh0JCMDHYMgOR1NKFJFp6pq56ZncOjgQZw4dhT3EvIe/tyD+Oy99+D44cNoN1tWHSzQGpIuo0oNlXqDwKea5JhOVaaBm1eXcQqA5manrTr04qUlAy2d0Sx5PLfxkRxl6dzdtKW1IxT0jS1ycjvDuzAOQarGA1RnDcUtODQTIWVVwkyPAE/V0C4CAZ6GhHGdRDQjh5ZFla9kC/5xS1e1nKVq00hQDEvY7vax/+ABVKoJ4y6h18+xcOAQyuUqD/A2Pi8vLy8vL6+PTuGv/uLjT4alUl1j7tmsGuQewZn4R8CngYg1yLCJ/lalS/jRwMRH9h/AA/fci0cfehgPP/gA7r7zlFXd7t+3gGa9jpgwJauftWcT6BFuqo0WygS9UkRo0n4ikqAt0nAvDDbMMos/jkIszM9jbWMDKyvLVv3LhI2JimKcBqDUrpcCOaubrGuMfMdqp3XJAaPgUz1yc+uIocOKcIV10Kp7ZbG0g1wbQ8ksjty2oVi4tDZ93KnjCnufkmWWQu7LZLmkh4aniZMI8wsLBpRdwmajNYmp6UUe4doHenl5eXl5eXl9FApG5JdskOLS+fMYpRlUtevghZwisIligx5Z3eRGBKSJZhNfevwJ/PVv/SyeeOQRHD14EPVKhdhCyEkJUnTDTLNwEKDCGEmtidrENCrNSQRJldClQY0dPDpI0nDPIeJKDWFSNhAURzUaTXz+sccwMzVtcKX0FBKU2rHyF5zxX2GBFBgKqqyXbL/voE2waJ01xF+uI4pVL5MkB4M+ur2eg7exBHRJXGYGuRTuiBt9jS/IeBXGei4zDoUq8k1pUl5pxhHX2UPt/EY498Zr2F7fIFwKHDdx5eLryPrOolrAq5eXl5eXl5fXh61A4LS9tY21lTWDFIMwOkGSBghOCHzhGHoEe4f278fPff0beOKhR2yoliGJUVWjVl3LUDmPGQURgnIVcaON6sQsyq1JlGKCHv2dNcudx6yJY0hSdW2JcFgm5An6cm4LwBZmZvEFQt9Eq2GWPwtPJ9Cq8hxKn/xdCp10nAEUAU9t9brdrqXPWQApLgWyCaFP07vJApmmKXqEPmfxU3tEWfEiVDUnMHOmkGx+shLKOijwU7WxrHk6e5ECpcWslMq/ODEfhehubuLi+QsWdylIsbJyAZ2tDasa3kmbl5eXl5eXl9eHLKIKsLG+hl5nm1xCUBlTixaBqlllwRLkEJyOHDyIb3ztZ3D0yBGzjKWEmlzVn+UEJc0/SwAst1qoTU6h1p5EQngL4grhLTSA2x2uhXAj4uOy8JHkE0YJyrUGk0JQGhEe6Xn69Gl8/okvoFat2nmVOg2houg0r69Blfy1a6wCoGSzE5gJ5oqhUiSBrqx81jOX8ajH7SAjHAr6VA0rKGO4RD2U6RzSUQrLheJyYwBmrq2gXZuz8o2DmV+lonmFte5A9PLFS24GEyass7mG1eULyPLUrtOpWHHxeXl5eXl5eXl9UIW/8s2Hn7z41tn65fMXjTUM+EgnJa7EBCkBi4YqUbu8r37lyzZVmNiqFEeIak3EdGW6pELgK9PFBJwwZjwCxbE1b+efDpSTtyphBVvcKLiG6wIfAyieP09zLt34etPT02ZVu3jhgkFfiYAmgLJqVYa3Y7ltvKT0K15KFjmtOQufCDcw2JO0rr621t7P/Jgmxq14LRxhVkDshpAh3BLwLJzit38uXluhn8IU53XxuXNoaBcbyoVeut6Fxf2oMc80wHPE9M8tHGOeyQLKACUNLWMB7V7Y/XAn8M4777zzzjvvvHtfLhDgrK2sGHzIS7wkaT1WYzNCVqvVxE996aewsG+/DadS43ajPWHQEidVwlfM0GqXJ4ucnDBJsFdIsY5jLiiG4VwCCGTcZQY/+RB6tJpUa4iras8nAMsQE5wefeBBfOauu5Vog6sBQa03GPAg117OOlKMJUubVZ2OtwVi6gWstncCN23LlXmMLH3IFZahVQ3Ma5alT20AhaXyThi/gaVg03ntxFtUA2u9sPAVUpwVteXjPqvW3d7Gxtoq1xiOYZeXr2BrY5XZTOgcH7E3hmtj8/Ly8vLy8vJ67wpU1bm5tWVgUkCMiRuaKkxVnvfcdQ8WFw+Y9a7WmkCUuOFUipZzQhmziBGW5HRMGGpoEucCc8QdQs9e7UBe4Wx7vMV4yvU6QsISN1AaDlFPEvzU44/jzKnTBlDiRrW9yzJnBRT0qQrWXYv7p04XkgHgOLw6cmjcP51OU6BVeV3qdTxmO/4hxBEou4M++gyv6ltdn+LW0sXoVABesbz+GiW1FxQsKj0aqmV9fc0NP8Ogne1NrK5d4jUMCLaKhweMo1B+CJ29vLy8vLy8vD6Iwm8+cfLJN155tZ4NBg6iDIMcuFXiGAuzC/jiF7+IGS41dl6pFBKc5Ag+pBG1YUvTPjrdbXNbW+tYW1vB0pVLOHf+LC4tXUK/32WcIwJjNG7vplM7QBLc2Bn3gpLSQVcihEVRgDxLdSKDpCSJse/AflxdXsHyyooF11h3ARMjGCusfLJYGj3xOoq4bUmnThJFxw4Hp66toFnqFIRhtVReuBlAmFGCXzrtVRu/vem9Ju0/JrfPBm9m/KoCLlerWOA1hMyPjOet1SfQntzH/KnYNQsEVaX9Y/ni5eXl5eXl5fU+VPon//UvLH33238xiwEhRjBTclWWMeGmVWvgaz/9VTzx+BcN9mAdOErWHm3pylVcuHQeqytX6FaxurqCjY11ug3rFTsYpARBWa1yaws4PT2LY8eO4p577sWRI4fRbrcJUImzaPGPwc0N7FklJiYnSPa3NjDKU6ZtiIDQePHKFfzuv//3OKterwwnC1qtUjXok1Qdq+pbtZtzJ9kDT9zUGQWJmjZOljup0+m4GTgoSxaDKzZZCQvroaTrszZ5e9vs3VQEN56/3+tiu7ONAXI0p6fw+a98GeVWg9shZhdP4c67v4zm5CKSCiGX2VwaaUxAxv1O0Xt5eXl5eXl5vYPCL3324JOXz1+sl2TIIlwYYxBQBH/HjhzDX/trP43pmVn6R0IkCyTIiZMY7Vbbpkvbt7gfhw8fxfHjx3HixEncccdJHD16FAf2L/LYGVQqFayvr+KFF5/Hd7/7F3j++eewvHIV9Xod7YlJgh/jLSxaStWO5CcrX2xt+1TtKVATQLUaDSzu24/ltVUbnFkdNmS1UzW0oM8sclzajBm6HqbZql25lGVSS23L6qYqW6VB07kVw7eo4tZ17lAa1I4wNz/Fr7hsKjjpHYFM+cUjdQwhVJ1IUp7zEOG3ymtQxXIUVTE1c4h5ql7NSreO0tn0z6Lw8vLy8vLy8nrfCj9/z4EnV65cqcuqN+Ybgy+1O3vk4cdw32ceQBDGtlPQJbmq0wjVShmNeg2t1hSmpucwM7eAxf37ceTwYdxx7A7cedfduO/++/Dgfffj0UcewYk7TmG708Orb76O53/0HJ59+mludzAzO4NarUbAEvIVKiiHS3qrN6vWB6reFbgRzJo89+zcPC5fuozNzU0DvqKHrWDP4I/ptipcHiPo0ikK8HMX7HrlCvR0Dh2rbRvzj+cT7Ok4ndN65FKqmpY0X66L4+1lxzPv+gPXYSRnXPsPH0Kj3QRxFEFUxsTEQSSVJvPVVR3L+ihZjrzzKby8vLy8vLy8bqrwsdMzT26srRvwObYi5JBrWo02vvLTX8PCwgEby+5GGoHAQ3hRr9whIdGAqyRYyiCLYUn1qUGIuFxGvd7C/v2HcN99n8XxI8cIPTnePPcmfvTcs3j15ZcNwubmZq3qVD1zHepYanbSFQr6uGlz7gqVhjlazSbTuA9rG2t06zY2oGBNcwAL3mxoFS7lZ8O2UAJXMZRz+it+dMOuGJxpW3+4WmwXYKeqXEnVu4U18G2l/fyfM0MG2cCOlxV1YXERrZlJV4UeVtBs7ke10TSYjCN1DnGwqet+F0zp5eXl5eXl5XVThY/dOffk1sZm3dmTxog1HGEfIeqLX/opglrD/HfAZ4+GskKVQoMmDa8SEGrU6zSMYrqK7Qtsdo2AMMXwBJ9yUsHi/kXcdc/dVg3c63Tx+mtv4Omnn8alS5cJhftR14DNhDRGMHaFSkgIREIhjW1nexhnm9C3SIBaXVvFqoaY4Yly4yxVwbrq3cJyZ7ruUgRtuj4td6DvJiCnMIpHYRSvwr+dDCgVNxeDdOCqmPlvdt8CpubnkNt0IxU0GouoNCYIxwnTnJiF0h16XWK9vLy8vLy8vN6jwifuXnhyU8AnvtnhnBKOHD6Cxx57AnGsYVFuDD8COYUVkpQwhIZfefPsefzBn/wlzq10cHZpGW+du4infvQqfp9+3/nhM1YlOzs3gwrB79D+g7jvvvtw7NhxA8vLl5dw/vx5LMwvoN2eYFoK+1shB2ZRFBrMZZna1cnCOEKjVrVBoTvdLlZX15AJ+tTDlvvcMW4KNAGaAd5OjDe7thurALAC9BTX28lCG/Bpzl4CH9OsY+YJvVPzs9appBRUUWsuolxtGvBp5hAHqTsxeHl5eXl5eXm9b5We/OX7li6fOz9bEr8QMGQDG2XAE4S9X/97fx8JwexmUGPt4Qoe0UYpQHcwwv/+//4v8K9+7z/utJvr9ktI0xGyUQ8z02X849/8+/i5L34BwTC18ZcFYoK3zvY2trc7aDbbNo3ajWDM2vmNmNjREL2tLaTdLetkYikPef5eH3/27b/Ed3/wQweEPH8YlFCuaKy9yKxzGnswKzpdjNslvlsZLI6h793IksulLHnrqnLWuH70ufehB3HHvXdjEKjX8QTmFj6HqYVDmJyeQrs5ae0jbbISD3xeXl5eXl5eH1CBZpogxTgyoWRTUxu3CoFLvUvfTqpaFY7ISqW5clWVWk0S/N1f+RUbILnHHZezMuIT9+PA134JjXs/jwvrQ/zeH/4ZtrodA6cRw+SZ4gkM9NQer1arEhZv3D5OPhrweRSEKNcbiKt1q1pWG0ImAHWC0hOPPIRHHngAjYpgdWhTshUzZwgu1WvYBmh+D+BW6L0eY9A6PkTXY9d0TRzyY/5lGsbGDSJtbQNV/+3l5eXl5eXl9SEoqNXq41XhmwMqQYosTOo4YB43kTCtgD0FU/VqkPWx2C7jH/3dv4Ezx09i/vjdeOTv/n3c/bd/Hfd/i9DXOoBhd4RUAzaHsicKfpwrOk4UVjQDwr1sRLmx6dz0baMgJvQ1Eddq9ApsYGZGgHq5gi88+ii++dWfxuzM9E68Ar5ur2vbmu5MY/BdX2n84cvFL/DcAVguBZ0uc10KtE+wJ6chYGQF9PLy8vLy8vL6MBQkjRrByXUQUDs+Vz0qq52wTx62eUNptg2NWBcyWEigCaHBm1OCV4p2rYLaxASOPvQYooX96I8iAlYVpSTAkeNH0KzWYLx3ExkEudUfl+0Yg1QYoVpvoVxrYhgmUKs+TYsWJyWcPnMCP/PTX8HRw4cRW3XuCIM0Q68/sHH0NCtHOSkzJl6/4rzJCW+2a2wUfXuN82+k9oQ8v4x7guQyr1/5J6LVPyYZw0yDWo8YjNAnD8b/bk7h5eXl5eXl5fV2Cir1GoLxcCcOPaSRzQohS9jbSUOw2CDNPDYn7vWCGFkYE1ZGqFQTLC7MICknSEuMnzCz9NwzuHtfDb/ws08g0HQSQ42tJ6QpHNMwru7UltbeHqpKVpWrKt2EwCcnq5+wc2u7i/WNNczOTeOrhL7PPvhZ7q8wXs2TO0JHM1/QaQo3DQVTcj0k9silSQbFwr0fFccO09wskDp/lMSWFrOJjjSQs+YlZh7yT84wGrKG2Gdh9d/Ly8vLy8vL64MoqNdqVr3o7HmEHAHGaIh+r7dbBXkTjUqEGNnURoHsfNxWLwNVrQ6RxCX87a8+huNYRvzW0+j+4I+xf/si/pv/9Jdw8tCMQU3ueiV8QCnBjIfQV67VUW20uB7h+089g3/2z38L/9f/9r/F7/zb38HZc2etGjmjE1wNee4B4ao76HGZ2QwXCPfS1e66oNN6MV+ndwuBVl2buxk9VF1brdasJ64OLynthFTBnQB7JNgTaDNyh5xeXl5eXl5eXh9M4a/+/ONPXr5wsb69uSlUMwubqhMnJibx4Gc/Nx6W5QYircg6pnlmIw16J2tfKSO+uPluyVJYmGrhngOTOBJ38MhMjL/52D04dmDOwEcQVdIx4+jer5QGRuQc0xLGEaKkjPbkFKoEwF63i8sXL+PcW29ha2PT5tcd5UxnKEjVccRcpVewpesfx+vEbUtnsbWrwhL5TlIvYQFct9+zziM6i8bgO3TsmLU7zAmnYTKJqDxFVyUMllGvVVGOKzbVm5Dv+lR5eXl5eXl5eb0XhX/75x57cuXK1fra1eUdsBHa1Os13H//gzY+XtGJ4noJRDSbhqAPEV0oq52c/ELCTQmNcoKDrQb2TzZQq4TW+1ThZb+yGTW0/i7h6YYSUHEh52LluaOI0FS38fxOnjiBe+++B/fdey/uOHoUCzMzmGy2UK9UUUkSa8uX08mCFyqusVVTadIwLgbAmYaB2fWX9oZ7J/UHA/QGPYM9td9bPHQIiwcPcF3V0QlBbwZxucVlhcCXWC/lclKzsfhIpXZdXl5eXl5eXl7vV+Gv/uITT/a2tuqXz19wWEEIEcpo+JL77v0sJienHE3dQCUCm8Au7wVY+9FF5GtDmy0ijwOCjKx4AXLEhKOIsMN1ayanNR0skqFj3AY0/P9eIKqQdTQZr4s7bUvnZtzqlKHriKMQE60WDu3fjzOn7sA9Z+7E6ZOncPrUSSwu7LO5djWnr4ZFsfQIxLiMCWBHDh/C9OSkWQbNOqgdLpkK+M5p5TV1uh0MCJUC3IiQeZznbTNOVYiPghqiyiyCuIGkItgro16toVIm8AmiA2Gz5ZiXl5eXl5eX1/tS+Cu/8NiTozSvnz97Hrk6FhjwBEgHGU6fPoMDiweNb37MyieuQoYwiLH50ire+LdPI3+1g0q1jep8C8Owh2iUIlJ7tJIsaBrZWRYtAmJAUCKdydKndoOKV/GrWlXre907SSEsFP8I+FQ9a366Dv6LosTm8u2lGZbX1rFGsFNVaq0SW9vF2Zk5nDh2DPNzcwZl3W7XrH46t2bFyAYp7jpzBp+57z5UbWxCpljQp3ON027nv4G0R/PnKk61GxTwqZPMidOnUK7XkTPBYdJCUJlGEFUIfGXUqhUCX916NO9Y+N5FPnh5eXl5eXl53UzhL//8I0+GQVS/fP4SepvbhDT6EjBSwpeqRE+dPo1AljjDmr3gIese/YMA3Qs9rF/JsfjlL+HqD59B1BuhRugj7TEUpcMY1joo2JIepZwAJDgjWOUZBoO+a1fH+ASDjt50rA6W41/HWbsrbmO8dAu1mXPeAaPgOqHp7JV1/D/+7R/jn/7O7+Nf/9lf4ZWzl3Hs4AImqjXrGhtFAWZnZ3DH8Ttw8MCiAdbyyrKlSdWx586dU4x46MHP4v577sbJ40dx9NBBHD14CHccPWZVv1eXr1p1rVKh5EkCwk7fWfcwiriVYXZhFkdOncIwlsWzjKgyh1LU4LXHqJYrqNUaVo2eEFLDULa98fUxUsGmnWL8V1lk/uNtrcvPoFTLwt/Ly8vLy8vrJ1rhL/3840/GUbm+vraK5StXHCxgSA5Sx4YI9917n826UUDGjriptnol1al2h7j8/BIOfPVLSI7tx9k/+DaCfgmVxQmMNPLKMCLcyFola9+AMDJESL9gKJwZotfdtijLZTcQ8m5HDPMea7xtfsWKbdxAzj8gQF7YWMX/5p/8n/H/+nffwfmNEZavruOV185i0Mtw9x3H0KwlyHJV5eaICViT7RaOHDmCqalpXL26jE6ngwMHDqDf6+Dq5UuYnGjjwOIiFubmsG9+Hvu578ryCt548w1rk7c32ZoxY7u/BY3/V0KEYZDj+OmTmObxNlh1UENcnuFdqNpQLWq/V29UCX0V5kWIKHaRWZWuIpZs4db11wHejhcXPJfxcPHPy8vLy8vL6ydd4V//5qNPxnFQDwg75y6cR9ofECACs1ptbmzixMmT2Ldv0apbr5cGXZalLi5HyJ66gqjSQvsbn0H10AFc/sFr6L+1gnqzjahWJn1lBKKUgDJCyH+lUeisV6MMqQ0BM3QzXwiEGLfgyVmpdnWtfeudFRAy/9+//2f453/0HRz44tdx8pt/C5MLB7B64QKeefU1XF5fwf5985iYmLDzllTtTBcFAUHuIE6eOs2TKT1DPPjAgzh16hTiSIM1J+Nq3QC9foofPv00Ll+9YoCpeHRdWvbTgbX7U4pVoV1rNXDmvntRqTeRjdQ7t4mgTCiWpS8W8JXNulevNVFJCIGhxkdUHuva6SwtyhdtOZjTX5cvWuM/Z/Yb/+OaAbzWvLy8vLy8vH5SFf7SLz78JDmiXq3UsHZ1HeVSHT/1+a+iUW/jrbNvoFyOcffddyOUhc60Cw9qjxcQBMMyoeStbWytpWh+5hTKR6bRPH4UKz+6hJXvvoRKtYLydEUEhoCgUxqqujVjVJn1jFUv2X6va1XHccT9jE5IIzlscXKgI8yUL0HG2vwx8FiCrEIOuEb4l//+O9icO4nP/PzfRnzoDNoLB3H1+R9i+eo5vHr2LF588WUEhDgN5ZLEERKeXx0tVM3carZw+s47MTE5ibPnzmFyYgrTUzNjgOK18Nyb2x18+zt/SfAj2PGcbg+vSdY9m8ZNgyhr3OkRjhGeNRyLzTtcqhH2plEKmzwsIUTGaFSraNaq1slEA1pHzPOQeWaRuj9OWmV8lgtc1wDYGhZH/pYvXJeTRdUNNrObR15eXl5eXl4/eQp/hcAXDEv1atDEnUc+gy8/8bN47OEvYdDL8dzzP8DaxipOnjyF6elpcRDlwMOqXUHgo5/G0wsJLZf+5HkkjTYqx2cQTFYwdfdp4kaMq99/Bem5LVSSBqJagjwWkBgyGVyJ2bI0ddZFbmsOX3GOwCk0ixUl2DPIcaCjsf7SQd+gq5gl43rgywhdf/7CmxgcfwDx4h3ICUDZlfO4/IM/x11zTdx1+DAW5/dhcmoahw4exOz0jLUj5NF2rdazlqmYnV/AgQOHbL0hi2WcIIwJiXRvEQR/+PRTBniWLh6tYzv9LrpMnzqj6F+l3cA9D34OlXrVZvpA0EJUmeGpqkh4zgrzJE/XCN2v4ewbP8Sbb/wAS5dfwfb2FVQqCWG0ymvWVHY8g13mtSBn52ZeKIRJ+aahcZgPykcvLy8vLy+vn1yFv/yNR5+sRo36HYtncNeRBzDTPEBAiNDPunjmR9/F6toVq2Y8efK0dSwoJISICC4ZV4bRCFE1wfClZaz/wY8QTrRRPryAoBqifnI/aieOYfvsOlb/7EWMNgcGP6Gqbwl2Gr5FgKeq0iGhb9DrEv4GjFSDlpCLCCyqlgxIlm5bQJMj7/cJiD0EhC9V3d5IGpZlbXsLr66soTq3D9nWVbz++/8Kn5up4H/9D/8efu6nv4ivfP5xPHjvXViYnkKsKc/KFURJhfGWUdI0cdkIg35K4KqgPTHNMBXCXoK4UuayjO99/6/w+muvKmE8I9PK5Klnr4ZiyQilQjDtOXTyGA7ecdI4jBfEc0wDcoTVBB10Ni9hffk1bK4SUDuX0SfobaxexNLFN7GysoSZmQWCX1uX5cBW8MulLKSCvFHG/OhtYnNtiefvmkU2DNQmklCoc3p5eXl5eXn9xCr85W8+8eTi7OH60bk7EWd10ormdiXMke1eePkpXLl6EVudLZw5cxda7QkZlsYaYSgIE3AQbMIoQNivoPvds9j8ziuIGk2Uj+3DqDxCPFFD+74TiBYXsf7SZWw+9RbydcEaj6lrHlvBSYg4DI2bRoS9VEA36BP+6LIB8rHL6N/v9jAgFGqcvKSiOWkd0ZiVy9bG4sa+uRlUtlZQWl5FeO5NPLZQxW9884s4sK9FiAtRRoYg7/OkmoFXV0VAI+gJ5pKyBkAuW3VvqRRiRDgTdlrnDK73ej38xbf/nHm0ZNtmyyMEC/bSXG0WrYIV1XoNZz7zGVTbGnuPMUQ1pnuW+Vfl2XidnXNIu1cQDglqDNGs1NGImijlkcW3sbWKNB1icfEYoTux6xIIY5Ria+MKzr3xQ7z47J/hebrXXvouXn/9h7hw4RWmOUWr1bAq62upb++6l5eXl5eX16dd4a/93FeePLL/ZL0VzwC5OlKomnBoQ4RcXbmEV199EWvry5qeFneeOYOAwKEOC0IGwwZZmggl6oQRNpvYPruM8NVl9J8hxDBc9eh+jKoh0hDWa3fivlOIF/ehc6mDq999Fb03VpDkCaJaHWG1jLCiDgwJYdBZE4fZEPlgQLZJzaqX5ykBJkSlqoGK6wZVhmkE0Z00Uda2jf8qhLq7DizgzHwdj59cwON3n0C9liBVtWrRD6VEWBOcqW7Z4nMS2wrySmpXqLZ9ZsXTtavjCXD1yhK++72/wHZ326yUBez1CKrWdo7BU+bPkTtP4uiJU5bWjPGF5XnGN8mcHvGariDvXUI46iFifs1OL+DO4/fg6OxBwm0P6/01ni9HZ7uHmfkDaLSn7Rr7vTW89vx38NT3/j3eevX72CCYZ91N5lcPWd7BNiH38rm3oI6+E7P7eacJikyVq4Lnqq6CSznb9PLy8vLy8vrUKvy5x+97spU067MTcw72xh0ASiQa9Rp97rnnsL29gUtLF7FvYREH9h80SlA1a0jA0dhzqcbPo19YSRASjLZfuojK1SF6z7yB7YtXUd0/j3CmbvEOkxESgl/r3hNoHD6OfA1Yeu4cNt+8itFql0EIjoTNUNOLCerKdZtjNiyXEVcrSGo1lCsNG1DZpmkTWDHZgqmcaVF6huNaTKFrSIjVvqgSIY4ZWlXFTHfIgAX47Lqby6x3PMAsmtwW+732yst46ukfok8IzYYZ82l73CuXYv7kTN/c4izu+9yDNvizqr8RtRFXZhhPGaO8iwFhLxgNrPPLTGsCd568GxOtSdTCGFnWx5WNZQyZ1kEKtKemMTM7jcsX38BffecP8PpL30XaucoLZp4GCVrMl3a96TrC5G5+4LW1DcztP45afYIn1wwoe67VFgLY8baXl5eXl5fXp1LhHc3hk531rfrJY6egnroyfAluhlyZnJjBysoy3njjZaSDLq5euYTTJ0+j3VZbMtm/1PlC9i4NKkx+KGWIZxsopSVkr66g3I2Qv7qE3rOvu2rb/bMoVWLiBUOHhC6Grd57BM0HzqA8NYP+ao7lZy+j++xFpEsdRY+4HhH2YoJkmY6QF0bIwhJSQR5dOHJDvAj9clWrCsoEn4QkOVU75+pUovZ0uaptZeWSRVKoqETrzztLUKRewmbN5JGjUY7vf/97eOm1l9Ed9Gy8PpuazcLx+nm+aqOGzzz0ICbn5qDuH8OA0FpZQBC0LY5ssEzoW2acDJtUcdcdZzA1MeWGK8w068cmrm6um6VUZ61UE2ysX8bTP/gzrF99Cwn6Gt0PE40pHD90B+44eAcOLR4ijAYEvVXkTKPmNp5bOIbJyX0GuLLoMSpzSoOg3Xl4eXl5eXl5fVoVPnq4/eT2xkZd473Nzy3YIMtDYgToNK5co1XBcz/6PqFmA6trK2SDknXgiCLCnKyBBK1YVjmCQx6kBLsRKvNz2F7pILuwiVpOwLu8jq3vvYz+pVWUZ6cQTjYJbiFSASPDJ7UE5QPTqN97HK27TiJcmMf6Uhfrz1xG/0cr6K9kyHuENp5NkKeODlFAoFNnDZn3KPIjAc8BjKBMw9fl9BwyTaHG1suJhOIaHpup+pXHFezzdiLj7QSyBf/olNudbfzRH/4HvHX+LDr93riaWzvVxo/p5PL46VM4evIU80XbAtdpRMkMz83sHnYxHFxEadix4w7M7ceRfYd4jer5zJMS+La3N7G0yevPla/AoL+FyxfPIu93EfEkVQLkoflDOEVQXJieQy0p2+wg5y9exDqPHQW5zdYxN39Al40s7TAPiOc27IusnUyuMmp8fV5eXl5eXl6fToWPnpx+stPr1H/0wo/w1oU3EcUhavUKYYqAkXexvHYBz73wfWxsLpuF6OzZC6hU6jhy7KhZ7QJZ0sgnxg0ElYDgM6zFKM+10T97BcPlLZSiAOU+A71wCZvfexWDK5uIa3Uk7ZZ13DD00pjHsmM1E1QOTmPy/pOYvO80wsVFbA9C9M510X1hBdtyr68hWCWtbNH1M7PkBUFk4KQKV7VTc+niVk6E6idAmmDUCzHa1PApMcihVO7O/TbS3sLpj/JA69/+9p/iT/7kj9Hp9czT4uFSfJgRZA8cOYS7H/gMwkqNZ+G+uIG4vJ/g1zAr22i4hlF6henMkTDtRw8cx1R9ymrUrep70MXa1houba4iHWpuXzFgn0km+OYlTNRauPPYGRw/eBxV9Xhm3vd7Wzh3+RzOLl0wmBbhBlyqreEbrz2Pc2++gEvnX8PW+orNC6z7aO0WdUpdlJeXl5eXl9enUqX/6Rf3L6XZYFbtzYZkhHZzGscP34FGrY32zBzBoUew+V30OutmDRrmARqNNn75V34Fjz/2ecTDACkBJSX1JYI2Es9QPW7pn72wjYv/8nsIX9lAI60Se2KkGcPGObKjE6h87X5MfOFeRIdngKamX2OCmKiQEDQsMTIN7AxCmqap6OfIVzew9dYV9N68gvy1JfSWCaHBNrJ4hFRQWVHv2giVWtmsk+o8kfZToAP0MoC+qFxeReVQE1NfPQXUM+toISvlzWQWPqbKLQi0PM9TT30f/+y/+6dYvnrVOpBon/ESV1SVO70wh4e+8Dhqk21uq5q5jHJtnhe2SBis8bI2kffeQKl7FVGeot5o4bNnPoeJZGJ8wj76BOxzVy7ieQLcgBlgQ7GI4RjfVHMKd524E5ONCeZVSD7M0Omv4/LKebx+6RxWu30COAGYaVEVNhmRaXBV2bJDZkzP/IHTePjz30RSm7Y89rzn5eXl5eX16VV4ZiF5kl/7ugZPVnWsxrvrdTdw5coFRK0EC4cXEMUBriwtIc9GCEsx+v0e3nzzDRuoePHAfmQyqTESs67xnyBjFKYI5mqo7p9BurSO4ZUuYYNgQUAyRFrbxuAHr2H7L19E//VLyLc1TEuEuJqgxOVIw6AYhrh0lWQJbFXN+te46xCaj5xG+/P3oHnmNJJjx5AcOIDy7BzKk3MI2rMo0YVT80hm9xHwjqB2/A6U4wa6r18AJmI0ThIyCZ4GWIIpnep6ZwtRKK+N2xqU+aWXnse//Je/hUsXLxIqnWVPuCirnSx7jakJ3P/wQ5icm7FttduLykxLMkWIrTIuQmzQRdZfRpD1CWFDtOsTOLRwCDH3CS1HoxSd7XVc2VjFSndLfTKYTJ6HED3TJuyduhNTBnvcQWDsbhH2rpzHG5fOYr3PuBUPga8cldGsNDBBeG/VGtwOCX8Dpja3oXbaU7OYnF7gtgc+Ly8vLy+vT7PC+w7Wn+Tnvi4rl8aa07hziQYWjmMsHD+I6kQDk5OElQxYvrJM+MgQBiUCySZeff1VTM5MY/++RSIDsUdgwkgFQAKUkebZnaiienAeW5tbyFa3EJE3glKkFoJIckLMWg/5y5fQ+ctXsPUXL2Pw8mXCYI/AElsbvSBm6lTtyIhln5LM2kXYKpVDRJM1lPdNoH54Ds07FlE/dYBuP+onFwl1+83V52eBl87jyrf/HK0TU5h//ASGTXU4UWXrXtS5EfbQT6fj+V548Tn883/+3+Gtc28S2gSBwj11FwEGoxHzqo37H/kc5g7uI+xJmrJtFlF1H/JShfhHaA0yRKUB0t4GSkNeJ32nWtNYJHgJu9T7OettY2uDELd6Fb1hjtmJacxPLWCWEHtk/xFM1ts8dmTjEq5truDs8jm8cfkCOlmOSrmFfdOLOLp4GHccOMrlIRyYPYD98/sxMTWNtY1N9Add60FcqU7gwMETPKtaR97o2r28vLy8vLw+DSr93UdmlsJSaVYoJZBqNpsEvhhJtYIzDz2A+tQENOTKKM3x4nPP4flnnsWw3zcrHVkE7Ykp/MIv/HU88cTnEUVlDGV1MhHPGN9opC4gEbBSwsafvInOH7+B8GIfyYiwJLMYw+gQ9UzVivq5DuoR8oWWDdwcHppBvH8KmGsinqnZIM5oVMwKqGpbO9MYNKU8G6I0yJFvbKG3tonB+VX0nn4J6F7FxP2EwNOa3SLjqYYY2vGq9pT4V+m5TmJLVfs+9fQP8K//9W/h3LmzhL+xRYyHD4l2mlatNTGH+x96EPNHFjAgSGaoIoqZ9uq8WfaGI3WEKSEKcyRhB5urbzCda9aG79DCEdx34m7LJ/X+7awto7u1itX+NsoTk1iYOsDjyjx+5NKjs2Z9LF25gPOXL2J9MOB9a2NuYoZQOI2GhrFhGhXSLisf2jRvl1Yu4ZW3Xsb2oIMBEpy5/4u454GfYrgKz/vj1+7l5eXl5eX16dAO8IkNIkJCg8CnThatyUncTeArVQUaATSzwyjP8dIzz+GFp57CqD9AWAqQ5yNUa3V87atfx1e/+jOo1WpmPXLVsZkx1FBVjHRRL0T2yirW//AV9H94BZV1Hqtut9wnW5sGOXbcx8QQfLSUFW0UhRhWQwSalaOeIJNlr0moqcRWnTy0jgclhOkI2UYXw57a7tHx/MH+KmYfOoL63TMYTgx5ni6SjPEOIwwIfCWSpqpKr5WDn0A9evM+/viP/xD/9t/+NtbXVs2yZ7uZxCGXKeGu1m7h4YcfxuLBAwSpIYEvRimZRVhdZCRVUSHDKw+GKCcphukyOhvnEGqGjyzH/tn9+Ozp+xExHwRy2ytX1SUXZV5jlRAXDBmHnU/2REYWjpCPBjh74U2sr6/jwMJRtFoTiDVANEMIGo2CCbXqtbu5vYELV5Zw8epl9IcDplnD3Uzh0S/9Amb2ndaVWs22l5eXl5eX16dTpV97lMCH0qw++NW4jHqjbuPczR1YxKn778VQnRKMfwLVoqLUz/DaCy/ixWeeQa/TIcTQk9AXBSEefuhRfP0bP4sDBw/JS+RmVjwbliQwpEOEBKWNAFtPX0Lnu5cxeHUT0XIXZQ27wjhyJkRj58keZk0DDWAEkAQ/AoyB5NiKKF9Bl4BRjKNqzlJC33kefWIC9XsXUb53FtGEpl/LDM4k4Z0bqNn1Kla7QyOqsTSOXYkXe/XKFfzBf/x3+MM//H10ea0hAVDz/9p5GU5xzO4/iLs/ex9m5ptMVolnqQFWjbuAPKwyH1yFqTpbJJGsievYWn+DyeF1MzmNSgMnDx/HAc2GoWskFOZbm8jookoFSbvNPI6ZPF2o9jvelHLVszMtURiR7dSxg+niMs8HNh+xqtFX11dxZWsFq50tArDm7CDslas4fe8juOOuLzIP6urMa2n08vLy8vLy+nQqvPdA9clSGNQFfPVKFXHsesvOHVpEa3aWgKFWboQ9wdhQHSgCzMxNozk5geXVFXQ6XfMTjL311ht49dWXUSGozC3MISTwCCWC4YAAp0GPSRYitHKA6FAD1XvmUD45j3A2wSggpAz6QEpoywhWQ0LOMDAr30jVv6pEHmncPcIcAc+wjWnK1BGhwhQulBHdP4PKN46i9rMn0PriAcQn6kCNABSkPC3BjvEEikPHygJm8OT+jTcQRNavFc88/UP81m/99/jL73wbWZ4SaB3sCTlzHRtFOHzsGD7z0MNoT0/aVG0pYTZI5hBXFhmqTseY1eFE+cd8rDGdmjPXzZubErBruPv0vVicWUCoKl+GUTrjJGJ+q3qXR5bLzAaXNhv4WSk1NmWOMB/MAsr8HaY9xruNztY6lteu4OyVC3j9ynmc21zBVtpx0M2jdD+TpMx7uIj2BPM+1ny+ilxxWhK8vLy8vLy8PmUq/dojM0sEmVn1EJ1qNM1alCYBTj/4GUztX3TVqkSCgHClqboEdrITRQSNtStX8ewPn8bS+fM23606YgzzoQ3e/OhjT+BnfuabmJud4zGOJoLcwdWQzJUGjIPrIaFuRNgZbuZIL/UwfH0Ng3OrGG70kW1nGPUJWIPc4hCMhOrEkZQQ1Xm2ehnJTAM41EZ4QG38yhiVld6cdKO0urRroGWzLpJ4lJJc3Gg1o/RlpPIz0KHn0tIF/Omf/Qn+6I/+IzY21l17Pe1kIFn2cl5/tdHAHXfeaU6zgAj2hkGFsDdl06blBnu8OlU3cyskpFaTGPVyhuXLLyDrXeS5VZV7FPec+gzKAjvmAzkXWThkOnME2RC9PvO0WmEaCIM6P5Oh8fYKCQCl9bWrWL56ydrmbXS2sNXvop9lPLMOsIPsPgrsyK2mYamMxYNncO+DX0a9Nc8wAmHGySgtL7y8vLy8vLw+NTLgC0rBbL1cQatWMwtW0mrinoc+h3KjRZBROzwCg1GAoIvYMErJRhpeJDSr3BsvvYoXnnoa/e1ts2QNCSv1ah3/4Dd+A/feew/PEiOgE37JgmX4NYYo+6NVbpulkBshobHUT5H31BM1wojxqRpXKZCBDzHDlAlidDKMabYOA5WcYcbVvTIkCpA0IrQWbloJ2xxDTUDYpIfOG5awtrKMb//FH+PP//xPcf78OYNbDbvizqrj7SDs278fp+69lzA8b+0HNcZdKagjqkwjTAh7oyoygz0CJQEyUE9ljVFIwE17V9HZPE/i7CBmQs7ccR+O7DsCDc2ibFBbROWzqpkj+vW627zsHNV6y/LHXZnySGnhMUodk/fKuVfw4isv8ryq1y4hiSuoRIkNyyIrYBZoeBg6QWQvRT/tMZ1qbVjGkeOfw70P/TRhtW5tFgW3itPLy8vLy8vr06PSrz8yvRQG0Wyr0TBISAlNR0/dg6/97C9gbXMdW91VbPW3MBj1CQniCVn7BsIyAoPQjWCTB7h68RKef/ZZLi8g7XTwmbvuxd//tV9Hu9k0CAnihGBF6CMkypqkGR4EMAKqwmrlOMOtW70ljzOr1vg8JjtoHIaLHSC7qfbs56rFx3MLbNJsgNXVq3jhuWfxp3/6J3j1lZetDZzG2zMgVXjCV86z1Np1HD15AsdPnUFSa5ilTz10EU8hSuZ5fTX6qYOLrk+2NbWYG5DiuhimHQwHmxjlW+Yv62OCCj575rNYnNnHy+EZzFonGiXIcjWgn4Zu2dpcQ63ZQlJtMBz3yxInmrSMIJ4T/F49+yaWrl5Cu9UyV6vUUEkqiHk/rT2i5WOGjNey2enj+Vd+hJXNi8i4r944jPsf/RYak/M2HI+mzLOOKV5eXl5eXl6fGhH4Jpcqlepsq960dmRZluArX/9b+PLXfh7ZKLUJ/K+svYyl9eex3R2gNyDmEByG1p6O2BeWUC6XwTiQZxmunD+P15/7ER45cw++9MhjYiadxgEUYU8DAgcEv0AdDQgv6sE7xjeT1i2sybpq2PJ6GR9RCvH2koWP/xSMB6mStdPdxhtvvI5nn30azz33Q5x98yzKBLYKQWljc4PnF+I50Ks2Kjh49BgO3XES7ZlJ5GHOfGGswzqPmUGprM4ZNZ5BttGMp+gCBLthumWWvJzANxplZsULhzwuCNCotjA7MYsji0fRrKr6V+A2vqChS2/IvO93CdwbqwZsVQJfUmsy38qWPy6P7Eh0ewOEBLWyhqohrFnnFkKxzZNLBTnhdJjaFG1r25t48c0Xsdy5ij4zpVJfxJl7v4KpmcPWwzpJEgNeLy8vLy8vr0+PSr/+6MxSu9WYrSRllNS4DQ38/X/wX+PYifvJEymyfB158jKy+BV0+5qhIcR2L8QgTdCsT6Api1KrirhatkGbNal/98oqcHkZFUOXMZQRQAxUhHAEDRu4OCqTRuis+68gw6jMqjULxNN0YO8shhEAjReKQ0vr0MB/WZqi1+tgZfUKXn3tFTz11A/x4ksvYXtzE3GQYP++I/jaV7+FrW4X//rf/Bb6BLZyPcbMwjyOn7kTM/P7XKeVkTqA8DRRHSFBLwhneBJNYTbAaNgjLG9imG0AWQelYd86qgjJhHCVsIJWYwKz0/OYoWuUa4hGgjMll5EajFrKeaxspxm6W1fR21ojBOrCCHNxhelqo1zTfLx2oS684slzJkyIKmshAY/bWZYjTQXpA96zDtY317GysYytrIeU1zMYlTG9cBTHTz2MVnsf6vW6Bz4vLy8vL69PoUq/+aVDS/VGZTYUcGQaSPkAfuM3/zEmZ4+ilKoa8CKG1ZcQ1NcRVacQJC2CDoFDM9NquBCNnVLqcFtVlUSbNEJ+tYP8yrpri8d/e6UqWIGN5Kx7BCYBBgFE1i+rsrRqXx3J+AK1hyO4yWJlkFMcLQmS5C8nSCHcEXI09Vun08HVq1dw8eIFXLhwFhe4PH/uHNbW15EOcsRxGQcWD+Hhz34RD3zmCexbPIyl1cv4v/yz/x3ScAOHjx1gHswgsqpaYpSGdCHoBfEs/aatvV2GHuFujde8RcAaYEjIK42teYKwJEww0WxjdmIGU60pAt8koihxaVaYXBZBXpP1wlU+6jq5qSvJe9hau4y8v23AOLQq9Bi19hQq9aadv5CqxLudLV7vJQyyPu/ZAGkmWCfoCvbyProDDRDN8/E8OeExGzbRnjqCQ8fvRHt6ATWmTb2rNcOKr9L18vLy8vL6dKn0X3zj1BI/8LMa8niYlXDHifvxt/7Of0awWAR6PQzDF5BXz6EyNY+wNksSEZQRCEYa0Y3oMuohGywRTDYJP0STfg3ZOtmoVyKe7AEHHWKsdi1MuEpbQyCL16yBBDy1PUMY4uzFyzh7/gJq1RpqtapVXe7IkpGj0+1ga2sLGxubWF1dIfhcxdLSEjY3182yN0gH7txMe0Jom58/gEc+93k8+MAjmJ86yB1Vq6YeRX18//k/wZXOWxglqrZmGka8iiABkgaCygRGmiItY3zpJgHZtcsLSoRdpkODU4cE2GpSw2R7Gguzi1xOoBpVHNgpCUyHDRGjylimS51eypUqz+EqhQW5uqbu1hoG2yuMM7djc/VOISw2J+e4qBDaxvFxkRO6N7ub+P4Pvod+xnvGfzn/Wa/qEp2sqUyZtZVUR5Kwivl992Jh/72oT0yjUqszDZWd9nsOrL28vLy8vLw+LSr9l988uUTImFV7r2Ee4KFHvoJv/cL/BEHcxqi3jlHtexg1r6AyeRqliH7W2VVgIoIaot9bQn/zdUTZNqJhFXm3CXTrXC+b8e9a7fUQVHCbEGL8OI7VSdABdAhE/+xf/it873t/hUiWJwKgrICCnCKm0rCELM/IWznhKbWxAgUtRY9TWc7EOY1aGyfvuBtn7vws7rrzfszPHOauiNesalcuGdcw6eOlcz/Am0vPI2XiNdRKGE/RNbg3sFkwhjnBVpA37NMJ0WRpK6FarmCyOWHz3k7T1atNRCWNpaeYHbQp0YKvMd6ilA+xvb5qPXHL1TL5NkSejZAStAf9bYSjAfNQvaQDxhBZFXiL4F2KZSVUDIyP16h1We+uXL1McE0JfSkGdN1+F1vbW+gIerPM5UVpgFJYwx2nPo9DdzyMEmEzSWKb5aOAPWWbl5eXl5eX16dH4eOna08Go2rdVa0OcdeZx3D86H0kCbUHWwHK5xHUQkSVWfJCIhQTXohczOWDDWTpMsJSiiCvYNRtIEhrID4Qdkg4hBXjB3KPGbmMJgRtzt/wxwIInGSFYjroR/bBS6++iP/x3/0uobIvZrK2eDkhUO3SBoS7wSBHKggTzBC+NCSMBki2aeD0j9BmyWSc95x5EH/v7/5nOHXyflSrUwQ3npTXqCpOJUCgoyFoLi2/hbUeIYzbQSlBEsU8ZwdpfwUjVd+qp+2IsMf4NZfvRH0Sh+cO4+SRkziyeBjT7WlU4opdjRuCpkAzd83KD7tWJizQ9TJjep01Qt42BnRaDnlNriuL8kjhlETmOo9NqjXeJ4Ik9xTxKp6IsKZhdaaabcw0ZzHfnsfC1D7sm1nAbHvOhmfpDjrWDnGYMlWjELMLh1Aq1wyImSGWB5LdD4Epl8JVbbo9Xl5eXl5eXrejwsdOTTxZQrluQ4UkZTzwmS9i38JR5BnBI7xA4FtDVG8jTCYZXOhRSOvEkYjQlw1sOi/zNcgZOojgmgMqBz52dGlIP8GFpgXjJsFjpO6r9GdAbsuyxhhIfK9dOo8ttYmrVMlHIdMQAzbwcoRAnQu4HdCF3I4rZSS1KirNOhqTLbRnpzGzbwELhw/gjlOnMDu1gClC0GRr2uBRyTLkFNjJshXluLJxCW9dfR39YZc5o7RomrIuAazDkAMmMYcGqG7XWgZTxw4exwm6xZk5VMtVRKp21dh+e1RY4KyTxRioZCa1Te4JA+aVqmEJs8o3wbRg0kkhdJj91S2yNoCxAaXiskiQDwdYW19Ct7dObksZPWGdS1UbR7wOVYdPTE9iwOta31gzopM1V+0BU0LkoD9geOU/80SWUXM8d5GMYunl5eXl5eV1W6r0X/3syaUA0ayqNudnD+NXf/l/jrlZAh+2gfpzGNbWUZ48TOia5Hdflj0dpt68hiBkB7q8g97meeT9JcQjgkaaYNSrA4MaaYRAps4cBKHin9GWbEcEJCIPYW4MOyQMDdWiUf5KzRqiuTaGZKirl1fw1PefwcXzFwxmHEA64JElT9uq7o1CXgmBSAAo61sQheY/1Nhz330OVdTxpcd/GkePnka10iScRtAMFGsbV3Fh5SyW+1exmW/aVGzqwSIrm+bHlVUuicrW8WJBvWxVZVtujKtsCVeyFCo944Gcd8COx+cCJ67JR9doMEfgE5Cl/R6y7hbzrTeOQ0dYBlNjpOPmUJCsI5kWDcsiUIsIweq4kXPfuSsX8OprLzJEjnJcRoXwKctklMiCyFtAtu7yfFe3VrDdI8COCI2VacwevoswP41yUkOz1rReutZTt5ww73bbSioNxRV5eXl5eXl53X4qPfmNM0tkktksG+LRh76Kb3791xCWEgzDdQzbT2FUK6E6cZpsRohT+y/9E4URTEqavWEkMCEO5F0CzGUMupcwGnRtTL8wrQBZjFEacEkIywkSw4QAoapbgpBgMZC1j0BjRj76hUP0gz4wFSKZbSGsTHBHDdubPTzz1LO4cO4CwxUt54RPDpDsL+FNzFUgk9I1GmR45UfP4/KrbzE92heg0ZzExPQcGvU29w9xdeUSuqVNnHrgTpTbLbsmzcJRISy2ai1MTExhamoaU+1JJGFsaRd3Wl4Ieu2MArvxyZmhbqUAUy15gWprqOro/jYygleeEY4FqxaC4TWzhyXe/vA83EPaEgy6XNZMHCHyMMIgCLBBUFztbOHy2lX0B33u53ncae18sraqDWFgeV0y+MzB+1GqojmxH/WpgwjLbRtDsdVootlsotFoEPjKBsuFLE4vLy8vLy+v21YEvruXMBzONmoz+Du/+ps4eugMctLMsHwJafNZxO1ZlBtHCGayMBHOZNHSFGaCNA2nImufBmE2qx+BJltH1r+KQW+Zm12bJiwYxoQ9QiLhDwOCI5cOGh0OBVofMQwha0ioHFYJRPVN5NUR4tockvos4aWB7e0M3//eD3CR0Kc2gtZOcEwjrkLSoZLilJFNoHPlzQt46annUMoYL93a1jq6acqUAgkhdrI2gSgmSlVG+MLPfBnzBw9jdbWD+cl9WGjPY6I+gXKSqK7Trt8ipwSr4zU65gMXssBJrgpW+4cEX0Ko2hsS8LI+IY/AZwMxK5wLbJCqJoWDLLfx8lKmr1qt2Jh4Aj0bMofxZFmGHvetdDpY2d7GFgEy5YmDQKCnGDV9neBSVlBZBV0aZVfU/RkGCaJyi7C3D/XmPOLyBMKkhnqtQlc1656GZgmtgwzPzDQ5APXy8vLy8vK6nVX6r75251IcV2f/2hf+Bj7/xFcIDzHhgzhUeR1Z8ywq00cIBZMOcIYhwamPtK8pwnIHBUEZpbhKOBBsCE8ERX3kgy2DvjzbIOCp/VuGkPCnwZ1LBMARlwI/ZIQpddSQGwpMMozKXaBO6Iv6jDMm8M0ROveRq5rYWNs26Fu+vMxzKbxk9rEdCfRk7epsbOPFv/oBOqvrjH+Ija0NdJl+9ZQVyagjg6aUK5crSPMUX/7Gl/GVb3wV3V6KWjCFeNQwa6Jm3jA8E9SNT2nWSf4z69kY9BTAanMNilPmAfOKAKeldSxRntlRlAUM0CP8bTF/NrtdwugmOj3NcztEFIUE0giRjU8YWi9kja2XCvIYQa7zhvTnNWhQ5iio8ZgG4ZF3YMj8tuFcCJwh81Vz61YahMgWas1JlLkMeM+iRNW/3BcnNluKAFNDs5iF0tLn5eXl5eXl9WlQ6b/42qmlB+97YvZnf+Y/sUn6M9VVhl0M688D7R6qE8e4rWpAwoyqY7Mu8t6qtaVTh1MNCEwi5P8KuUM9bOUpax/BgVA0zLeRp5uEnlVkAw1p0iMQqb2eepcSEAkv6ozAwGbhE6QgzDGMCUw2H63a2bVQmTyEuDLLcBWsXF3Fd//ye4S/TaZBcRCjBJNmkpIti9jY7+G5p5/C+sXLjG6E7e0OOn3C3hhkNGSMwjWaDvg0jMkddx7Df/Kbv4Z6s4Z0O+a1TjA+xsv0ONKjG8Od2SZleRtXLysnRoTaPO2j3yOsDnidhDONhSf4DMwiSMfAmpqtSwBc2+5idWsLm2kX/dxm5nWWVF3EGNi0qnaOksYmZGrolM8aM0/t9OrIkzbD1+kq3McwBPZSSFQmKKq6tlapoF6tE+5qvJUJYS9BXI5QrsSoJJG1T4x0DwmQykNdIk/r5eXl5eXl9SlR+Pf+5tef/MZP/2J9qjZLEBHEqLPDGrLaBYT1OsFAvXOFN/wnSlIQ/rPx5QRDIraReoYK5ARoikIdMQQlAgiCRFxHVG6bK0V17ovtPLl6qBJsRgKqgLgTDTCKUgwDAp+dh47RZ6UywkobYVTlOQICTFXN3bB0dQka87g8rODAzFHsmzyMZm0KFQLMWy89j/OvviSkRJegJ8uZIEa8p3hN3EgSxiVo5LVtd7dw+p47MDnbEpNilJUZlmkdH+H+OuQyeONSHVmGuSx5W+hsLaO/TRgeaGo15YVAz4Gt7IE9QvJGv4sL66t4a2UZS4RQWfc0k8eoFPOaq8yLGkpxjTBHgC4JmpmPzM8SodumoWP+leI2V6cQlmdRMusr81QWVt0eXZ9InPkUas5i5rXNiFLiPbELUNp1Dbz59ItCgWNksFeMXah9e5374+Xl5eXl5XW7qnT11f+wVOu1ZoNNYgA/7LLYheE68sbrSGYbiKoEvsKyNP7wa/qwLCVA9TcRqF2fzFaiAlnaVMUYETLoBCklbcvqpP2yEpody1V5DnPGQVBU5wVV+2qCf+uFSxmc8a8GBC5V1St1muBCIMoFnhoEOcPTTz+Fsy+exYGpEzh55CFUkgkmIcczz/4p/j//5v+G7sYVDBjv+vY24xWgXSvBjTplVBLB1hApz//X/8638IWvPMK0hMg6dQRpw8IJcIu2edab2HrZqnq7g6GqbHNNk6a8EHWpcwWvl+lUnBr4WO3u1jo9bKU8jnFpLgzlmqqXh0HVQDiMmswznY9gx2hsOjmRJ9MuA6Osk5pqzno2Cwa1VCxqW6gDKLNyUoK3iBCnAas1XZqqagsLntblV626dnu1mmYxqZmfwlwv3XcXu5eXl5eXl9ftqFJ67rtL6RXMBj3CgKxsBIiAkILyCoZNgluV0JMQLmQkigg6wYAwQWCDphcjSKVqn+bgxZhPMCOwM+DR8B5lG0pE1iqDwXH1pMKahZAxjQyiCDVjcNE/CyLIsvZkBCAlwKpVtU8AFGB7cwtXXruEifgIGvEhAmEZy6tv4H/4F/8EZ994jmnKCHubGBCybiQDvnrD2rDJKtYfZrjvobvwt3/jFxGXNah0Beg0mR9qZ6ghWnIbFFnt8uRIvUyjmzvXoJZxCPkyJrmbD7DV6+Lq5ho2CIVpzmN57daKL1AVuSx3BKyYgBcL9FQdW6ZLCKe8TsYlsBRkWu9lnkHtBpWtuznkcmMvogn0BG0F1BUQV4CgqpgNBrlf7fYEfKrWbjSa4zZ8is2F3ZGd08vLy8vLy+t2VSl96i+X0K3ODkcxQaUj2xsqpQqCrGvVqnlAABDoJfzkJznCCl2Z6GLbhL5S38BvmG2TCjKygeDEWZ6EDUI6VSfKMiXAMasfgUNObdFcezQHfgI5E+HEHUenRIwYq5EO95cysZeLM0/Qv8S0dZuIgya63VX8m3/zf8IPn/4jwp9msEix1e0y8I1xRXG2CToVQpFgktyKuSMz+E//81/FxFyVpyPwbtWRb3IfoXHQ71kbPQ3A7Kx5AlJdh8bDA3qMYKO/jfWu3BY6DJsy3iHhTrmhKm7Ba0DIG8UtuhrToGpqTe22e80707HxGoRf6rSx2zFEVyM4dnmlWGVFVdVxAXoCOTlZ8LQsrHaCPXX+kHTtgsFKtUJXRbVWc72CdW+U13tkWzfOQi8vLy8vL6/bQKXBn//lUlqqzb62vIrzq+fJViUcmj+MQ80Wqpp9gR/6YdHWjgCi6crMghcSNMgqYY1QUkkJCRuMbp2uTxwZg5uhwhgeBCyCGS5s2jKCBYIKd6i9GrdtnyxbAhgueV5Z8RSTNR0U5Qn2FJ3G8SPsZWsBBldaiMMGgmiIP/6j38a/+91/juFo0+Btbb3LaGTduzGtKA0af65CSNLYetkwQGWigr/zD34Rp+47hFwdQTpVbF5gfN0BQp43HFsZlQ8a9Djlcb18hNXNdXNbaQ8DplqgLCQMCLThSJbOGgG5xXxTG8YKryPSBVo6dod4EfRRulTmgzjNeulyJRDgmoXUgZtBr5yykU6gJ6dhVQR6hdsLfKoidse6/CgAUa6wBNp98fLy8vLy8vpUqTT49veWzm11Z//4pRexnguQhmiHNfzUqTNYbDbMkqSma7IkCROKpZgh5w4xSxgOEcSEvqSPINniskMCIfZEKWGG0KTjdZBpDDk6E6FGkanatvjneqQSPFQVnFS5HY+PdcCpMeWCEf23QvQuZQiyacS1GC+89AP8m//nP8X68lsICYYb21vYHmigaKX5xyXoEeg0CbZlzcpB5hpqPMEE+Lm/8zU88qXP2IFBlqC/2sf28gbClPA2jAwh1dlitb+NjW4XW50uBnkfmYCY15SXylxWCU9VhAS9UlQh6Anyyky/Ole4FOm6RmOYdukMmHamhTAYC8QIYQldnAjK1Is2MiNnLksdHVPMvGNWM/3xeGgVOUGfnCBO1xjaeInunhWwJwkq91r0tLzeuufl5eXl5eV1+6vU//YPlt5aX53945dfwLaseOSB5jDAF06exuGpGQyHBDPxAneoWlLWNkGc2aRs6BBCgqjP2p1xEfXNlcqaA7fDJSEwykhOGiJYAw4zEOMQVhh6MC4bIFjxMh5V8ZIYEcaEpHKNARivAo5hStultIreBSIjoa9SreHy6ln89//D/xHn33pJOGWdQNa31tEfpgQoVdfqRNdK4CMgEvDF5DwNCSMQkzXzi19/Aj/9C59nGpRaXnMWYmOpQ+jroddNsbK5gZXuNjoadsXygicIQi7Vjk+Q1yastQljFWRBGWkQMd+Yf4JnnVtwqZhlTTPIIuQRetV+Lg5Dg7xyWQDnrHVJmeCXlBmvgG+IzIBPVbO5O47XGGuO3UTz7Lp2ewK5wmL3dhCnfCj271338vLy8vLy+vSotP3tHy4NRsPZ586+jnNrq2ZtOzQ1izP7DqJOKBHcaXBfDYpcSokpmaxsRJyIoBL9/9v7z2jNsju9D3tOfvN7861c1dU5oREGGZOIGcwMJzFomCwG25LoZSqQopq2teRlf5Jsy/byFy2T1FoWR7IscTGJMmXOcMjBBGIwQCM00AkdqivfqrpVN7/xRD/PPu9bdbvRCd0ooNHz/93a96R99tnn3F6rf+u/E88dih7JFVzkzvUvozxojdwghZ9kQGOMMhnBjymDskaXcyYZzhXVx08DO+qBHl6gUagqWwIikeKefhUhsp0S6U2KTdXBpBjgn/zTv4env/m7CAMJZYDRKMVwrP6ItWDOAmqsNZF4zaRGUbSFXod51KQr0cyQVhk+8umP4Nf+0s8jaiXMrn6JPsbDCM986xXc2tpxwlU3P6vvXQA3zYyieBpl63cpWfU0KU4G9X51Ldz76snu6axDLWWK3lH0KGnqQzeP0M2bY7U/nxBZ+fW9lNQ0WxcjYZyXVQveXPJM3gzDMAzDEF76pW9uUq5WqWOumVLBuk4Qo8UdCZNkxU+B6e4E6WAK2g60XFoosWgECFqxS2USuOGi9fQlTE5MJFuUDg1w8HNUAQWwycI6LLdVADGFTFFCDQyh7LkkkZI8Ss9cxI/3q7ySUkXZK4YJxjdyhGnkmld//6nfxG/+1j9CWeyxLN7C2/YORphkfCO/ROjKqKkVqdZIoQmJO+0m60qhdcKXIy1S3PvY/fiL/86vorPYcSNzVSHNJ3ju3DU899wFvlfCvDETBStapjn2UUZaa1iSqihc/UzNMyhJDWbGeVjO5v3mJHNKErx5U6ySZO+w6M0lTkj4Xs9huaufo3yzE4ZhGIZh/JGGGsFfFLgm7WApSrBI2WtIuMoCIcUloOOlN/aR3RohzANEYQth3KGGNaCBueObIwyv7iHb2Ed5awx/RIHLNdjCRxZWyCg9GqXqlR342SKqg2XkmwvIr3N/aw3V8Ai8bIVi1HECpYmMXSOpW5835L2qpqSL5WQBplsV/EkLEa9fv/YqnvrKb7uVPGZKJR91q2YouqZ7nBzNxEd5bmsRz4chJdKJkjLUSYMjhvsjTCcTXpJuSuJYL2+KE6eWcfzkCnMpcsfSWYanOfSCRe53kFcNFBRHXZewum/rmmvr6JsETjLX6XTQ7/extLSE1dVVrK2tue3Kyoo71+v13HQpr5e+w8L4+jS/NsdkzzAMwzCMOX5GRyh9KQolRZG4WURL04xo/rd0d4xskKMdtyggbfhJA7QWeM0mgnYXYXuBwqGlyGr5G1zZx+TqANXNFOGgQqTueyyx8AqXJElhmcAfNFHdiJFfCTG9Qjm8Sak6SCh/Debn1gnfTNAUdqRhZbuUwXGgIR3IshRf/sq/wK1bFxEokjbLnbs1aylbqj9/nCxJhChATsCUjXUIfK0yIcGs73QZiO4ZDYaYjLVecMbTuld18RAnHs6ePY5uT6JIE64mSNM9VOVANWKdeVrP4fO0ekeEGElYS54ETiI3l7x5kuQtLy9jYWHBXdcEyBK9ueTN6/VWHI74HZY+wzAMwzAM4WsyZLfg/u3+ZnVvMylENskxOBjDp7BUsSYF5rVJhpJCVAyH8IZjBOMcVBMkzRaiZgd+0EA+Lil/Y0wuURYvpSgpf/6QiZJWLzJGcdMkzxTAQLMUD0IUmzHFL0J2rYFiJwamobyNAhXCy1solGefIlVI1CpcvvoSnn/xG5SrO7Inior1U787vkCLgtrr9JifZfHd9E61Gnn1KFied/0CHfOrlNw0w3h0gDzb520TnqEIqz2Y0tnvtXD61CqCQCOAKYTlLvLpdX7IEUJmUlN3zLLjKEaLUtzl8+fRPMmdonlzyVtcXHxDyZtH62p5m9fvzTHJMwzDMAzjrdD0dfQuqlxJmaI4qL+ZSwXlbmeMeMpcRd1Mmo1GlLwRJW/ME2OU6QTFZMDzTMMBgrJEg+LSbHcQdbR6BCVtXGC6OcH48hjTyyOKHe8d5Czf54MD5D6fzW1QxAhGFMutENkGMLlGndqKKJghE2XwVgQvbcAvFW2rcO7yCxikI4XTeKRImLZ8GTfIokQzaaBDAVUUbz5IQygapmMJlk7XAihq4dOo1+lkjJzvl2VapeMmPU9zDKpsj/dWOHFiDWsrizzlU/QyFOkO96csM3LRvFang95CDwsrC1heW3KSt76+7rbLFL95NM+NwI01srZe9myOCZxhGIZhGN9Pgv/D/+yvPelVvgbk0mdq6dHkwuUoR7k1gZ9VqEqmjCJVFG5qEdcsyl+aiUXxOvmJrlU5Rc6r+6tpBC8oMn4U1ZE0aRglLx0VlMNcs7TwcgyEGpmrAu80w2pEMNIQ+YiSxXoUA14dNd0ExgHFVOvxPvX0F3H1+qXb9zhY/1xNurytTemsI3slpmnqRta6ZdqIzrebrdld9d3uuainVimQ4qOfeBCLKwmqgpKap5ReXdEP3LQpWplia3vbrcChF/CCJnqLR9DuL6Lb76LPbb+n1Een26UEtt2KFvOpUzx9I0XzXJ3qmrj44utkzzXXmgAahmEYhvEe8IrfeGHTj7zVPMqQR5Q6SlNchJjcGiG7OaJgSXHeGueJM8rAgx9HqCh8lS+piZwEKpMbeqH54yhQ5WTiRvfG612gKUdTZE7yqKlO1PBb/w4qCp8zwpiySZmUjhVb+P/84/8nnnvxedeMqvvmZBQwLR+mSJtQM/XO3i7yQk3Itda1KWvthh7K+5xwqbFaGwqfhvnGU/wv/r1fwekHehQ+1ldRRWXQAAxKqhewzv4iXjm3iXMvXaT08f2SVZx++JNYWDuNKOmgkTTR4LuHlF5P8/lJ7uqnmL8ZhmEYhvED5Y7NUUJcvzGNSM08ZCNFyt7aTOaaVUfoatTXLZ+kyIcTFKMx8sEBssmoFj3iUwSjOEEYxLM8UydlqoBP4ZpSwl65tYlvnH8Vz125gptZTt+KWSvloPzFBxj5lzHJdiijM1E7hPrBqbl2jkTPzVnHRyhapuhjEsf1RXezPgGTewnNr5eh2VIfvLopuKQQFqxzyuuDaYkbWyOcO7+Jp7/1KjY2hqx75CKdmo+w3+1jaWEJC32Nsm0iYTmRpq7hMwOWozEYJnuGYRiGYfygUdiJvylOikBRarTiRDGhJE2K2cU3R5o2l745mn+vno2OKSuYMlSTCSVwwjMUL5ZZT5WifoI8mtajW12czvNxbmMDX371RXzzxhV87eKrePrCRYyylPcVvD5G0bqGUXgFk1QjYzWq+PU1kFTN6s1tnuf184jeRwMptD6tg8+7vY4tb6lXEKnQW1xCo7GEwUGEzc0Cr54b4oXnh/jW0wf4NtMLL+zi0qUt7O3vImPRBZpYXD6G/uIa4rjF1HCRPVqeK1e4V2Yy4TMMwzAM4weNZsmj6KhRlD9qHqWjFDlNTAM55rbyvSKxoUdp+uF5QpbDz9VEq/6A6u9HoWTxoSJf3CoVVYm90QHGZY5p5GNKMRuNJygrSqEmbo72UMU3kZbMM52ydjNZexM0CXQq4eOPJLCRNNCIZtE9B8+rPhXrwx/FILVyRqO5iIuXh/jm05t47tkBXn0lx8a1CrsHHqaFmqojVEGM0mtQ6vroLZ/F6pH7WM8EZcnriha6voYB9/lBDzFzT8MwDMMwjB8YdQhK8/DR0BTdKhU1mx2/nZvwzttKKMdR0on5vppDNeWL+6FAVpMU1Xjqon0Vpc4NuG1EvFoPldAI2NNHjuJMbxErfojVRoKz6+tohpQrf4iqsQkvmCDLfORuibfD8+i9FgmeBlTkudbwhRsJq+jePPqnc2qxnr+jIozSx5B52gsruL49pnxGSKsIeeijVB2iLop4BVVyDEHzDKLWvWj07kOjewLjPMZgNMVkOqYw53XBb/cBDcMwDMMwfgD4amOUA7kRur50jxrVCBHEWjHicATtu8VqfmbuNkqH79C+pE9oqpdqmiMfTeApuqfntBKgHTk59CopV46j3R5+4v5H8Pn7H8VPP/YYHlw/4lbVKIMByvgWokYb45GHrNBqGmo4/u56iarU6NwMBbdhFKHV6tRTn8wkzMmpQ+9P7+V5XTp28hgW1pdQMG/hRSj8Hm3xKPzGKSd4QfNeeNwv4iMUwSWkfhuDFDig7B0MBxiNDyik6tvHk9Wb6ahhGIZhGMYPDl/NjyWT+5lZkNfyEa83UXUC5HSkwkXFAmYO3cCKOneNpG4uezOXIvXR7fn8pHeUKpUflZ7CiizXR9BroArrvPV6tlpDo6IDhjjSaWMlihHzsheMKHvXKV5A2FjD1s4Q00mqyuthb0iW50inU9dfr9duI2aZ7kms+OG7PNfkWlHsMiwfW8Wx+85S5kJoBRKETUTNkxTg03z2GuW1y5OagJoVYUES4rIokKcp6zPCaHiA4UB1m6LIFOU7rL+GYRiGYRg/HFyEr9KMJRkFLI8QliElpkLcidE+0kOy2kLV9pHFObKAcqOmXmdNdVRMunQ4yZMU13KxLfWP47H6xmklD0URNe2L+swFGsHa0Rx8kj3fTajs89kVt86T9AzdqMpF26iSPQTNHsWxia0btyhUvM9nRkUm34DJZOJWreh2uogoji6XqsSkOvqqO5NqmrKecW8Bpx98CEmLEqrBJF4LQULJC7p8JuvkpFelqL53kiKVKHPkWeoEczqeIJ2oKblEzuzuuYZhGIZhGD9EfL/I4Utw0gDelNKVhU763OTHiY9otYH2yS6SYxSg1RDoeygSRcRqm/FLSs/Mu5x70agkcEpuShNnVSUFqk5uTd2oRNjVXH3SLYpT4blFfbU8rRIzqS24lqxQ0b1Nd0/UWsRgMMGl8xssX5M5M//rlEp99DQXn7bdTseNlnWra/Dabck7lKixaPR6OPvIh9Be7FE2MwRVhDhYZf2WKXtRXTBRmfOk6V80gXIcJ0gaTSRJA1EYuWZjvhE0xZ+ey3+GYRiGYRg/VPx0ax8YUnKygIkSRvErKF9aFaOktGnS4zLyEPQpN2tNNI910TrRdU2+4Lks8TANS+Tq/1cbn5OrgLs+xS1kOVERMGn0akW9ovi1EgTdhmsuVhMxcmqb2lBziiJFT7Lo+hRSDqtoF3l8C2GzBT/pYPPKTdy4uj0brsF7FLI7hJM733eTKweUstuouFmqDyvN6ofW8gIe+eiHsLq+zKJyVoX3RCvwklXWdBYZJJI8lTuf50/LonW0hFqvj8XFJbdWbn+xj3a3g7jRgE/xq+VwVoBhGIZhGMYPCT8bjDDZ2Ue6O0Q5KSlpFC4KWikBm1BamHxF/2hnUizX565DAVyN0DjRQ/PEApL1NtCLUDY9F4krKE4lZa1u5qUoyZqYXOCuQXFc7KCKeZXnPD6vvsBnMLekygsUMmQZPusUbgFxhri5ynwRvvblryKbZPWkyKqPe407SLLc0m4sxx3rGQq3EY07lkiqWVqyuXjsCO5/4gl0KX1a682N+qXoFc11FEGTpeesEd+DZSmap9U7JHlaC3d5edmtjevS6qpLyyur6C8soq0+g3Hs6mIYhmEYhvHDxhv8+pc2KWSruebeoyhFjRhRqwk/1sTBtCJJEqWnUrutxioEBd2spNBpKhVd1kALT36GKqXsTXLk44xSlvI4h9xNuqVBG36T0rTSRtAOKVwFwpLnprxbS5NRtkpWpGyw7GhMMZuiim6ibJ9DsNhAo/8wLj5/Gb/+//jb2L+x7aZw0RTP2tZPeBPUpjrruKfZ9jQKOel2cOLsaayfOM73bbjzuc+y4lV48VHm7ehG/lAsJXth4qJ6kj2lVqvl5E9Sp4ifkj9PGpxC0fP9WkZN+QzDMAzD+GHjjf/BNzfDqlpNhyOUbmQpKCsBQkpf0E7curguWibBouQ52YtocfTB0ssoghIqipukb9Z3z9NqHRTIktLn5TkVi7dThoIGjTHWiF1FzioEOWVxrD52lD2aURV7KOMUZThiJQbwmldR9m6huXwGk4ME//DX/wm+9Xtfgl/ouZELDEpJnfO9GSxYEzCrnhLZhdVlHL3nFLrLS+6ZKqQIYhSNBfjJSda96yaHLn3Wg68d8jnteWRvcRHdbtdF8CSAfiDB4/NdVFI1qTlcHRM+wzAMwzB+2Hjp33960yuK1WxE4asK+g91RQMxdDWIEGggQjNG2IjhR5Q1eo2TPEWwKH5lqKG08io1+PKa7qcwqX+dpmWR8uicIoL1Emc+z1OQKFpBSpmcKrJHOWRZXqRBHikQjSh/V5ElF5EGCXZ3K/zhF7+Gb375W0Ca8tFqnKUcugcyuVKJK//2Kbf1KHOtXgdLR5axeGQN7T7FLgyQV7mrYxWsUkSXaHZtFEgop1Fdlt6H79iMYzf4Q824i0vL6FD41EdPg0F0v2EYhmEYxvsdb++//cpmlQ9XB8U2ht4Qw3IKryzR9BvoeYtooA03/54XIYxDhM2EghRTpCh5aq9Vn76A4kRLktgp8YhbSphCZESCOJ/EWYMyAplazmu5RgNT8sKJay7W2rMV5a8Id1F1z+PFC0/hG0+dw4WXr2N/e4gw5318nDSrjjqqhx2h6LlWW9bDZxlhzLomCXr9LhbWF9BfWuG5FuVOkURKKpXO8xKEYY8Se4QV7bAc1Vpyqq2rCiIKbqfdQZ+SKOFTarZb9GB9D9XCPdowDMMwDON9jfedv/ffbe5n26u75U1MvJGL8GkFC82Jt5D3cJxCtBSsoZG3nMC5qBrlzI8DBEnEFMCjADlD4r9Kw3Odkd2Jf0nGpHxOpTQFDAtRhE/twiqvjEYIQsmepnJhHVpXkbXPowzb2NqqcPPGDgbb+xgdDJC6ee6m2N0bYndnHyElTkkSFlNGoyRG0mwgaTdd/Sqfkqdeei7qGPC4xfouwg+XWd8266aQpeos2avrqrkCY75fi+X0ektY7C876VNTbkTpdbLHPO7dbr+lYRiGYRjG+xPvn/2d/3iz9IvV1NfI2joK59N6AsqdxKxX9HE2eQAr5TrCQoJWItcIDSmc+u6pbx5lK6Bo+UoRBTCgBKnJVxE/5dSADwePuKupWCSPFfO4pt6ooPApSkc1SzaQdV5E2UrRWnmAYrnI2yhlWYEsm2JC4RsNR3j15Qu4evkGy6r0KPiKMpYsnPtOHEuVx3Mu9KjzJZ20gSDWZMrLyII25TKktzkDZd0kqCoodPPpNZstdHtdLC70KHt9tzRbHMWUS76zczy+i16nPjAMwzAMw3jf4v3Dv/s3NqPQXy3zEpmWIqNbxUmEAjlSv0Ij7eEsHsDJ4B4Kn9aXLZyYOT3SqhiSJFcSE2XIo/D5FCb1kwtibZnPRf+YwWXlLxcmlC/xJ2BZMffjAoU/QdW6gLJ9HtHCGsLmMXXZw+aNm9i6uYXBwT4O9vdYzxy5xpdQBHmXK1LRw/lSa5I8T6tj8Kw7587zWaxGwfMlZQ/hEuvaYQ4KZ5Hzqqqv6VdaaLX76PWXsLi0ih6lT5G9MEoQBJEeNWP2rFnTrmEYhmEYxvsV7x/8V//hZpWmq8XePvrw0Wu1kSUx9vwMk7BAa0Lhqyh8IYWPgifhk+wEZegkrqwkfxIu/ZbCSaF0wlmYG/igAQ6aBFlNvy4FigJSyvi8IsyQNw4wjTKMq32McRleMkB74Qi8sIXzr5zD1cvXkaV8DsukszkxKyWNkjpfffJYJ0qdm+hY07vQ7PK8QkaJdcuvkZBWGVI+3Xx7GrWrfnx+xNt4rl7Lzd2vMv2wiXZnEWtHT+DkmUfQWzxCEU6YJdST3Hspf5104E4YhmEYhmG8L/H+4f/939qspqPVfhyi124jpwQNvQgDSlUWZOhOOnggeATr1XE3urbw6+ZcNe+qH1shoaI0qRlY4qPpVuRiUj/fD/mbAlhm7h4nhZK1QBM0A2MvxYG3haF/A3vZAMN8QKEcU8hYjrrW8a40nVLMGtxrYDwtsbW1jf29AwxHY7BgtJoRFhb6WF1ZYtkBrl+/iUuXr+HazS0cDCa8T9PKAN1ugmPryzh96iiOMm/Id/M8JlBAKYnKI/GTCuYsVyKo/n+t/nGcvvcxnL7nEXQ6qxQ+9QkUrJ3rx8e3cu9eoz2dNQzDMAzDeL/g/cP/45/ZXFrorWqpMIla6nkYUtumlB2tlbGYL+Dh5BEsTZcoNgEyn/Km/nCl7ySvljvZklMf5lHTKYVJbtduaagryhHFa5rV/faCCgfBAW4UN5iuYeTtOolU1G8uSvUKFTzSChncnWQ+Xnp1A19/+mVc2djBcDxFWSiyqAheRelLcOL4McRJjPOvXsT+/giFBoVQXt2avk7MMtdPcLHXwCc+9gg+84nHEbGeuztDbG3vUyYniJIQnW4bq8t9tBqBU7uMzym8EGvH7sWHPvJTWFq7l9WiILr3VmxR/QSdyvJ7uOrefo9DHmgYhmEYhvFDw/uX/8W/tdlKolU1keZVjAnlZkgRyihmzWkXZ6LTOBEcR3vacpGt3EX4UDfpUncKN+VKLToSQEW7XAQsDOB3mxQ+bgcUNEqaVtfYouBdyc9j279Geayjd3nuY/9ggr3dAWUudQMuIgpnv991gzH+8KtP45vffglDeqPnJ67fnEbKqt9ePbcf1aukNEq4dN5X3RSBlIhqHY3axJS3KjM0Ig/333OCQgdc39zBHgVxWmSu6bnZiLG83MOD953BA2fP4Ph6ByElN2X5C8urWF2/B+3+OlqdFXQXltHmtm4aZtl6Bn9q/SM6Mds1DMMwDMP4YeH9/t/9q5sI/NWsCjCl8E2pQZmTKeBUcRpn4rNo5g1EFDz139M6tFQ716RbUf4K3/VqowDWwqdrhQZohBGiTluHmE52cDDdwr63j430Og6wQxFMXeTs2s0RvvH083jl3Ab29qbI8lriVFKrlSAKQ2xv76GoJHCsA92tlr2CcqcYW+Ak0833ItniNeeAzKEYoO8GmejSnQEmEsUyU3Muz6jZ2fdvy1qlUbtVjoDvuUjh/PxnPoKPf/QBRFHOa2PkBa97CavSRdJexImTD+Ds/U+gR/nLKZmFJJOFSTUV8avLNQzDMAzD+OHhfenv/LubWRCv7lNMUkpOVXqI8wSL3jLujR5Er+y75lv1b1M0r2Aev9LkyRQlyZSkSUmSQ7PRerjTkPliD5N4jJ30JnYofIPigCI5hVuOLfCRZim++ew5fOkrz+P69R3kFDrPj1mW4m5qEqbQaTAFy9UADze9Cq/WKiqVm62UwfNupKzCe8x/uzlY+WRbOnKnaqmbX3Wjd5VlnpWb+lhl1++kaKD6CH76k0/g0QdPod+O0ExCxJRZTSZdVJkTzl7/KO576GM4fd9H4cdddS1UUZS+uml73uRtGIZhGIbxw8D74t/+65tTP14dBhXSIEeUe1jJV3E6PovFahVBoUENrpHWSZH2JFpOv+a2pCPuapWMLEqx5x1gM7uFW9V1jPw9FJp6hVki5pco5lUTv//1F/Abv/VlTKa8oMmPlcHJkdM4Jj2p1snD1Ed1fSSYQv0IRS12ylPXy/UxnMuW68cntJ0nPqvS6JD5s2vq4uo8OVKeULSvj4V2CwudBo6u9fHA/cdw9NgSIn6zvGB9wgXce//H8fhHPoew0aM4SkbndZtV0DAMwzAM44eA9z/+3b+xCT9Y1QobahRtoY2T0RmsVOtI0oRCRHEpC6ilsxYjihQ3gT+TPv5otQopWBGk2K5u4XJ2ETvBFuUvQ+CFSMcFdneH2D8YYDDOcDD18JWvPoeN63t8tGSPYkepUhOtBlnomXXpmjevlrvvUibZnYs2SqpqeZvL4TxvfW124KjLek1pKofot54qDj/RvR/NraT61dE/DVYBFnohHn/8HnzmYw9jdalNiVVRIR567KM4++BHETWX4UddJ36GYRiGYRg/TLy//1/+9c3Y91bdiFiESLwWGlXHNes2JDd+hLBsUv5aiLOIohe6ZccSilqMyE29IuFKI8neNi5NLtSy15giq0Kcf3kLz37rFVy4eBO7owmmVCdFvuRxvqemWu7QiTyeqPvuSagke7VOqt/gdysTzzjhkyBKFuuzrxc+eaBW+9CVObXUzXPoivTuzvWaO9e19q+OXEOvquQeprrmrGeJsydX8ce/8GmcPLnEa2MEgY9mdwWdhRM4euIBHD/9CMKk45p5Fa+c10DUR4ZhGIZhGHcX77//r/7GZlB5q86LZlE1t0uZUR80zWMXlB10R120x2200UWXAtONGmgEseYixjgcYdvfwtX0Kvawg1Jz7E0y/N4ffgdfeuo7GA7GLLNe/cL10ZOo1Q/80UaRvyLFvafX8Kd+9fM4ukpFrlIUmspFg0nCBMfveRQPPfY59BaOoHD9Hql4t9/9jvwZhmEYhmHcLYI/96uffTLw/LYbIKEwVKlRqnXUS26i8Rq5nyEPhjxIkWQtNL0F+M0Qo8Y+NnENF8pL/H0ZQ3+HzkjZyUL83r9+Br/7+9/AaKpyAhf5UvTOTZuiJ38QTEfvwnc72B9in1KriZ4PhhkajQ6SJmW4nGBnawNbN66g111Cp7tcC59GNntUQhcy5PEH4VsYhmEYhvG+JfhzP/X4k9Vo3C4PBsgPDlAcDFGNRvCnU2gkaxhGKIMCeTR2a1J0iiW0kg4O4l1cwKu4Vl3FAPuowtw10WpFjOfPXcNv/M5TGKaSuxC+ls2YNdG66NYHIbo3Q2+olUFu3NzGS+cu4fkXLuDClWtoJA0sLXSR8NtNhnvY3xtg/dhpRI02Cvc9eKdrHjbhMwzDMAzj7hL8qc/e82RUFe3E89BNInRbCXpMnSRGI4opcREKXlP/uLBM0Aq6yMIprlfnsBPdQBlq4ESC7c0xnn/5Op567gL+8Jvfwfb2EIFWuvA0CfKcD5bsCV99D53EBii9GHnhY2t7D+dePg9NcXP82HEkkY+D4T5y/qwfPQVNHi1JrH1PX9aMzzAMwzCMu4f3r/72X91MgmB1rhxOx3ggDSkRYlKGGGlwBc9FZYy238c0G2ES7VD2fGTTCE9/8zy+9LXncHV7gHFZ8C6gqelO4CN3UT8JUd1MXCdnOkw/+tTz+WkNXn4vSp9Gdsj/qnyCdjPEr/3KT+BDj55AWk0RtPr41Gd+EUePfwgFYiY1dzO5pl3DMAzDMIy7Q/BXf+VTT/qe39b4DA2skOhpqwjUhPsjOkxBHwlLH6HHc/4E42DKOwPs71X4l1/8Jn77D76JW4OM94SIKXghAieIrr+aCvbcnC7ugTUfHOHTIBTN5VfHQCW1elMPnh9gkqaI4goPPXAKUUD5Tae4tXkdZZ5iob+AKGqgUifJD8anMAzDMAzjfYqvwRq+W0kjREZ5mfg+RqWHMSVmrDn03NJpORI/QeTHyJm/ZJ40A37zi1/D7z/1AsY0Qs2nF3pURUW8qDy18Cn6pcccNpoPlt24uKU+n5NbNc7W4ucid/wm127s4/ylHUwyn9IXYnpwE89/81/i2af/JbLJAf8AKqX+ZjXaqpmYaXZkGIZhGIbxXgj+/K989snUD9tTCsswAEaBj6mn9XRDVFWEZtFAr2qjETUwLiuk1EIvKPHid67g9778LKa55uqr56pzv+bpNRy+8IYZfnSh2NXz67kDl5z7EQ1iGQ6mePGlV7G1vYV+r49+t80rGXZ3tijJCZbWjjG/mnSV5rA8V8asPO0ahmEYhmG8S/w9hNj3PRxQ9iYUj7xSfIoSx/NLWMB6eBQJ2hhMJkjLEYIgczO3fOf8JvZHJbw6RGW8CeoHuT8CvvaNV/CP/ukXceHSDgW5wW84xvlXnsJo/6oTvnk0T/FByV+92gh/LMRnGIZhGMZ7xC999bHTgIwQnayN1ekqzuSn8IB/H07FxyksGTa9HYwizR1XYrA3wbefu4qXX73BY5O9t0VCHISogiaubuzj937/aQwHKULfx3Swjc2N8/z8teY54zuElnA7HPczDMMwDMN4N/hHqhM46d2De4OH8UjwITwefBgPeY/gWH4C+6MRbmW3kIcDZNEUL13bxt//H/4A/+Sf/i62b+3T9zQS13hrCn6n3JlbFUS4uHETV6/tuIEeKArcvHYFRTqi8Gmcb02tf9JAwzAMwzCM947/WPVRPFQ+itPVfVil/DXQxTSocMvfwUawiUkwRVKGuHJhE//k//clPPPqTUyyyvVPo6MYb4s+Uj0AA/xmaVpgd+8AFfe16sjB3i6Gg21+zzqCOkfS5wa+zI4NwzAMwzDeLX5YVQhKD0FeISxKOkeBrJpgr9hCXg2gpW/3Rx5+/1+9iJsXh/CDCHkQInMjcE1H3g5fffFmS6hJ4kqfyQvofhrZDAwoexdeeR5lNtZV5qlHOAt9XfvChmEYhmG8V/wsKJFTMOrYUo5IXfryEgcYofA0UUuMyxv7uHpj1829p4EEvqekjKYjb4emV5G2+WWgoRjI8gxff/olflMJXoSg2MflV76BG9de4V9D37T+rPM0lz/DMAzDMIx3ix/nDSkcNHijpFxMwgm2gpsYU/lAGSxpHYPRAab5EJWERDfRQnxbHeIdUQvbvFeefvk4d2ED//w3/jVu7Qy1IhvS8RYuXXgBmevLV1PnnVmfYRiGYRjGe8AP5BRqSqRYpBS8De86LlWvIvNG8L0QWV5h4/oNTItsJh/zsJMGbMz1xHgznLMd2urbqVn8/KUr+Paz51DoO/K7b16/gtH+Nq8X0NzVtSiWvC/XTTowDMMwDMN4VwR/61f/wpO+B80GjJu4hVercxiEB1RBHwejAF/92kv46tefx3giCaGcUES8+eACiz69AxTdU0S0Xn5N36+i5JVliSgE7r//JJLIx5Q+vbCwjl5/jd+eFzze5UxR+es+gIZhGIZhGO8GP48U3fMwrSa4ll3CINiD58c4GBb4n37zD/Ebv/U17B/I8hrKzq0kTwMLtOSa8XbUS675LmKnKGq91bkQO/tjTFMKYeXDL3Ls3NxAOj5AUZTgP5RuzTbKn8meYRiGYRjvAT9OE9d37xZu4gA7bkBGmYf46tdexLefeRl5FaDymWbRqRrtWNTpnVIP21Cqf2o85HnJVLml6QIK9PbNq9i6dQV5MUZR8S598nl2wzAMwzCMd4kf5TGNxMOet4simCKkyG3vDfDM8+eRFnQON5hDEwdnUhQnIepj5pVUl0q9/9SXz8WwKCd3dMZlPHT0RxX3FRTZ04+L7En1+K24Ox5PcOPmLnJNi8M8w/2bOPfS1zA6uMlc/O7uHneLYRiGYRjGu8av/CmC0sfUK5AGaqatMBhPsTdKeTWmmIROTnwNL6iYihKnVxfw0QePoBVXKAuJHm8r68mFNaFwvWaECZ9wa+LqM8z6PWpEtHM4evJgXOKf/saX8dQzF1CUMWJ+uYNb53Dz6itwbbr8fqXs2jAMwzAM4z2gVfpRUPQ0/co8ChX4YT3XXpUhKqcUFM3VlyCnGN633sOvfOoB/MIn7sPPfeQ4TndS+MUUmRcxT+TkJmD+efF/1JHcfVeQzhkgN36A3Z0xfvuLT+HStVvuc5X8lhtXXsFkuIdKzbqGYRiGYRjvEV+CN/UmyAuKGz2EuoeDvRHSKUXPq+fhc+2KZYHjq118/mP34lQ/R9cb4FMPrOPXPv8EfvyJMzix3EbDVwNvQZ/RPTZtyzshCCNsbY/xwncuICsrSmCFg/1N7G5ddqueuPZzwzAMwzCM94CvmX8P+DMtR9Cg0Ixy9/x3XsFkkiL3I0wRu1Gj9yxE+JWPn8WplZAOorniKlRljmMLCX72I6fwF376EfzkY8fQ9CkpLjBlsvdOqCjGRRXj4pWbGE4mmpcZRTrEzs2ryCZTa9I1DMMwDOM94xeellHbo9xlPPKwvXeAC5dvoPJCioiHsqyw2qHs/fij+OTD62g2fGTuWkKvkwxWiIshjrYKfOy+Izi6oOlb6r6Axtuj/pGyvIPRFOM0g0cBDHhuNNjHeDxGVhRuzj7DMAzDMIx3i59VOfbLfeSeBml4uHL9Jg4GU0pICI+isdYo8Sc++wg++shJRO0E3ZUldDodaBphv6oofT6maGCY+2i023ji0fvRSSiKFUVl9hDjrSgofUq0PIqfJmXWQI8yz5BOU+Qlv6NF+QzDMAzDeA/4g3APE/4oIlfmFa5f33WrPlQUjX4wxRd+7H585sP3Igo95BSRIIqxuNhFv9/CeDrFhY1NfOOlS/jdp1/Gb/7eU3j2xZcpLtQWJq/MXbOva/6tKDOa049luONZBND193NqqO08Hd6b40Jh9e47hvndmr/1feqjWPdTFPNrc+48l7m4VapxA1Fc4lluZ2Muvk/oS/Bbd1toNWKWr5EbvuvblxUl8kxLqxmGYRiGYbx7gr/0az/55E560K78HEVW4qlvXcLlG1toRxl+4eP34Wc++wQaiVZ7qOfZ0zJhnkchiSIEcYyk0UCrmaDditHvtLHU7+Hk+jLuObKAoxTDSHaV5y5i5Wtal0rrw6o0yZamKJkn/cxkjL9u71MQb59w1DtuLjtubwucy6K9w0m3q2zl02QxMrX6Pid0biQyczqDq+ORqotE0AXceK50ba71vquLi8Lpe8xk8T3anwQ4YJk/9uEH8ODZ1bo4P0F/6RiavXXEjSZlO3CTM7sooGEYhmEYxveI96X/5v+6eWu8u1qFKbYPhvhv/vGXcOH8FXzusXvwZ77wSSy1Ixelg1/UwuQEjLJD+XB73JZFgSzNMBqNMZ1OkWf1oI4MMQapx3J3sT8aoCh5f9jE+as7+NZLV5FViZPHObU61UI2P3KixTRXHV0tnXTNz6hReR4vPIyu6+ydO7U/z1fv8beWLqNl+ch5JBlVftWJZXqajkaTzNRKOn933Vt/C9bNGdr8Gd877pNQ5v74z3wCn/vUGQoo5Zh16iyfwbF7PomF1RPodttIksSkzzAMwzCMd0XwZ/7Ep54sULThl7i5O8JXv/EcTiz38Od+7rNY78eUGjUpzqJjrilWSH7UEClN8p2A+WGERrOBpBGjkUQIAt6VTdD0MyxTGo8tNnF0sY31pT7WlpdwsL+HW7t7yCgxWtpNLlWvNSuJmiU+rUDI33PJmqsVj5z41IlVqfedhM7Pz2qqDc+rb5zrH8ey3HlXnsphRZmnni6a51wzb/1Oig6GlLqwpFS6Mur7UNX97lRUXYqe927hc2h9e3u3sLbWx/Jyl++TY0ppjuIev2kPQRjye96J8pn0GYZhGIbxveCPiyE3uZOZ0aRAOhrjEx+6D8dXmnSutJYbypCTPTkV881lSdGooEopRZnLW3Ebhj4arQZ6C30sLPfhRz4KClOpcSAsLhinWIw8/MRH7seDp5bB7G4Uat3Pzz1GFgWv0Ll6vG9JKcs0wx+3M01zguaaaZWXR07kShlYLWxuHkBF77Qv2WPlXfTOXdc1GSlFlWWoLKFSCy9EzvtyiibfTkMqUFC0Ml3T/ayXX7CuBUW0bPKmyN37bnGySLG8trmNf/XFp7C7P6bYsdhsjP3d6xgc7GI4HCJN09vfyTAMwzAM43sh+DO/+Okn6UDtkv6zcX0XF168iC989sNY7VCiJBgumkTFmm0VLdNGpiUR9D1JVy0hOq2z7kjRsSR2fdAkbLkkqaxFDdSnTivEmaOrONJuoEVZDIuUz1PMUE2sIUqKlJpqOyHzl24UiYvGqSwX4eIz62pIRmfROZ2Z15N3u+jZ7Eiq6LN8DSSpm4n1ThLF+l5FGVW2jlSET0ON/ZzHAdIyYn088DdafoaVXoJ2I3aDVpid6b1KGOvjhxiOpjiy2seJI0tO7PS+cXMBQdRAFMeU6dAli/AZhmEYhvG9EPzZX/7sk1XgtYuwwvlzG8h2Unzqw/ej06D6OC+qo2pO+Jzc1BshYXJNpdrOki76vnJI8DwKSi19STOmA5YUJ8qbrhVAEng4vtzCvSeWcf+Zddx7aoUS2MX9xxdxajnBqaUYHzq7zroEGA6GSHPer6ibi9JRslhI6OVIYopRRJVk2ZoOhqXXz1ATMfdQaMBIhmbsYWWxhyydINPo4Zk4qs4F6y7ZU5laTm6lWeGTj57BwycWcbwf4Z7VJh482sFH71vDJ554AAUl9PKNWyh9NRO/B3izE85KEcMAq8sd3Hv6CEVadaf+NhYQxh3EceL68Un41LRrGIZhGIbxTvH+0X/5NzfLEKsIQnz5y9/B4PJN/Jlf+ATlSFE1SZV0xG3u4KJ7ulyfrH87taqjfYp48Z90UCJVhQnG6QibW3sY7JVohkCrwWsa3FFSs5wg+m6rp3mKBLoyKGFehFHu4dr2AJdubGNnQFnL1YeOwhj6WOm1cHR93fUhvHjlGi5fu4nd4QSTrEJKqQyYp0XRW+8neODUURxbX8PLF6/i2Vev4eYgxSjzXPROjbeNCFhg5Y4vtfGhB07i5EoXDWR1RI1iJ9SjsfJifPuVDfzTLz2PIXPoPd8tek1F+Aqov2SFn/jUPfjlz38UAZ0uj1rorD6C3vI9WFlZx+LiAlqtlpM+wzAMwzCMdwqF7z/crCh8HoXjD556GcH+Nn7pc4/Tb0pqDOVLAvcu0cCG0kvwwuUBfuupb+PClesopnxYv4Wf/+z9eOTUMtKxRvamKArN2Td7ljNI9blTjKuOHLqoFream07ZpJxB4CHyWU+tOUtZVG+8cVpiMC0wSivQC5HQnFqJhz5TwnfSmsA5JXJvUmFnmGFvOEWWTimPHrqaWqadoNeOeQzwFEKKsB83ELmmVGDnYOxGJA9GGf77334a53dZpiKb7xJNCyPRy1m4pof5hT/2OD7/6UfdJ8jiNjprj6K/eIrCt0bhW3TCpwEc1qxrGIZhGMY7Jfizv/LpJz3fa2vQw8b1HXRpOWePLsufauGbZXw3VEGMCzdG+O/+x6/gOxd2KW4hhnmO6ztT5BSzjz12Fou9jhvdqz5qGo3qzUaiuuAhZUi97FxN1IevKGoJ5CnF29R/T6tQKOm6+vqpibdNuVtoBlhq+VhMKjTD0smnWypOIsnyug0Pa90Ip5YbOHuki1NH+ji61MHSQhu9HkWr00Gzy7p1m4jarF8SIYw8TCZjVBTEJuub+y1curHrIonvzb9UowLtdoAf/+SjWFtuUYD55vEimp2jaLZ6vMa6NBouuifhE+rnZ+JnGIZhGMbb4QJMEg5FmTTBcrtFoeDZUgL1XqCIpHmI3/rX38ZouIufe2wVf/LDx/Dxe9fQjgLc3B5gP8uc2IURn0vBWlhaxMrqClbWVrGysowlpu5iH+0+5avdRNzSRM8h4thHTPkKA59J/dqarDOlLNAkxcwXRGhQjJrcho0ESaeNZn8RrcUl9FbWsLC+ju7SCnpLy+isrqG1so7W8irTMpq9PmIKaBBH8NWu6lEm3ehYxQ8r90yecIqm1TEkYBLjd48bTsIyczzx6L04fWodZanIaMDv0udfqME61FOy+Oov+LpoovmeYRiGYRhvR/BrivB5fptKgdEkRRNTHFvszBRGNvHuZMajnGzuZvjil76BByl5D6xH6IUlwqSDC1d3KXQtfOKJk2iHUic9o04SGA36iCiBEaUrSihszYTC10Cr00Kj00SL8tdst9xxm9s2r7V1zl2j3FEeW0wNpqTbdbKoZcs6SYCGk8UQfhTDCyPXV84tAwcKbqVRwooiUujcPiWv1PQzIY8pXKxbmpaYpplrPv72+et4+cotJ2fv1rsUWa2KEieOruIXf/6z6DYV0yxQBZTJ5hEESZ+Sy/dv8t1nEb56Pr76bkFXNwzDMAzDeFNm4SKKA61BItRMNK/cLLr3HkRCGpeVGfrtEKsUsakXYxA2sbU3oThleOKhE1hIQtcs+UbU8/LpmurCfVWRyTX5aqmxKEAQB5TCknJYcr9iAoWSAsetH1DigoIyp7kCC4RVjrBUyhAw+VXK89zynOYTnC+9pmibBooUfozcS3hcD5DQFQ1SCSWKFLys8LA/mrj1hWvtendoomkNOi6yqauPGmvpf3yJ0IlkwfplWe7m4cuyDEVRzObjc7ff3hqGYRiGYbwZt9sHJVeSvWarwX1Fu2YX3iUqb3WhgXtPLaOc5iimBTa393Fp4wY+/uhpfObxexG5yBkl7i0Txc2l2bF+aEhKEjBN06LkVsyQLpW8RhnzJWel8lKOeI8GamRhyyXJXK1p0jjdL/HkvS7pSlkLoKZ48Qvm15blsAIhRVPNqkqhInvOuFTW67XvnWugVvHYvLmJG9eu8w+i8kM3WXVeFkgpeeo3OB7XSdIn4TMMwzAMw3inyJxQepQLCk2nE6DdaUPLmdVyJZl5czxN1OeER8JF13IT9xEnThVaoYcf//hHsH5kkcLkOZn8wk89gT/185/AYouluzn53hmqj9u63zqQxs2QgKm+Ls+dHPVkypQ9P8TetMLTL1/BuY1d7E88FEEDpfrfaSgub9QIWUmepme5E+2rH3rnO1RuVHDMe7wgwOpiD42A348P0hx6lSTURSSVVQKquuje2zUlOp6n+rorn+8wmGRuqTpZuK8oXlEiyzNM06mTvel0gjzPTfgMwzAMw/ieCP7yn/6JJ8uqaCsOFvs+BSaQ7lE6ZlJy2FVeh0RFM9gpIkVD4RmtYiH5kuzU0tRqNbG6toyjx4/i7JmTOHF0ic+5s+LFfLLmN0/85RL33xTVdc6szrPbItZFwypynv69r30H/9/ffh7PvLKDW7tD+H6FdtSixIXwwwKlryXm1HMvpijynSiwGtWid5TAKfYnGUunU0wpY0EY4PL1m9gb8F38yEUBoT6Ayu++ouowlzPVcV7PWQXVlnt7P8dHP/ogjq4t8NNN+T0TVn4Jhd+Az28U8VlxkqDRSNwkzPXaurrXMAzDMAzjrQn+vb/4i09Op9N2UUlu1GOtgnrxuabKt/AJTQeSpjmuXbuJ4ShFs5UgpB2pDElTpZG+EhxFzSg9ESXPrU5LsZHc3J5OZL69G1Co/DKiMFUIohzHjhxBXoY4d2ETT71wHl9/6TJefHULN/cmmJQVmp0WEsqUW1/X9fuj0FbSVhdzY6LyUb7SPEM6maCVhE5rb2xuQ0E3Nfm6aOG8yVmy517vsOwJnazLdE3KfPbSUhOf+9TD6LV4rOdGHZTRMsWT3zXwWa/YDdpoNpsUvtjm4jMMwzAM4x0T/Ed/+ZefHI5GbU1oLIGImCQ6TtzewicUXdrbPcD5i9cxySQvJXrdJu9THMxzzakKYGlf0lcvXMYy50KoZlhf991FKF+SMDVXl17u5t57+MwK7j+ziirycX1vjIs39/HChRt49qWruHh5m3UK0V/ooqGBIaovf/QKivZVrr48y3ecjEYIaXkrKytI2m1sXN9y0ij4ZvzRy0v45hG+Oa4wtXi7XO5bVSk++sS9+PCjpxBQjBVh9OIlVGGf9dcauh4aiUYit93Ey4rwabSuCZ9hGIZhGO+E4G/9z3/5yf3hsD0q1CzJExSRWB5RqWlSVvLGUiGhGQwmbvLhD33uZ/HiK6/Q6wp0m5Q+FiRZlOq4aBd/3AmW5dbcRTCTJ5VTS9Jdw9N7+BTRqK4DhWqh38CH7j2JJ84cwdHFFiUrw8F4glc39vD0izdw6cYBP0KM3kIbUaQaUlhZXcmqRuiqyXY6nqLKC7faRxAmeOniDRykfOPA5zesha+cRfxmFWFSITzvPmt9viwmOHN8CT/7Ux/FQi9xDcJlsAAvWUPpJ/CCEEkUu6ZxTQYt6ZsLnzDpMwzDMAzj7Qj+t3/lV588mIzbAzcJsgc1UkZ0kbCaN0e+sVBINAbDKXYPSvzUr/x5RJ0FfOvpb6LbSNBmklgpSqgmUZXBPZY/G8jg/tURv7uLnhLBKylhtCw9T9E57QWs22qviYdOruLDD5zA/WePotFqYH8/xflLm3jhlQvYpdQdO3oMbQqWRvtKVSVwPmVLgynS6YgiWFIWUzxz7hoOCkX1JHx8fT2H76nkon2uX2NdJ/3TSGit/nH/vSfwyz/3cZw63qP8lZS9JmXvGKpwiX8dIKJANijR3W7XpXmEz5p0DcMwDMN4p/iaEkQT+zooKiUNRZEpyZ+LzL0F6lumZf8zytRnf/5X8LGf+DlcuLaDvYOhE71a+KRXxHkOf+RMipg57aqF7+6JixqPc1R+hjykTNG7QlZAMltStoZVjpSp3Qjw6Mll/MWf/Qj+xp//DH7+06fpWgV+5yuv4h/886/h+vYUvkdxdL6ndyrQajfgx4riFbw/Qr/bVsu1+256K9ekPauDe3kHK6Df7pDfgNL2mU9+DGdOrrBMPsMP4YVdVrLLp9fP0zfWOr5JosEaat7VxMt363sZhmEYhvFBxA8oKC3KRECJUDRKTYouKSg1U5Y3QtcacYiqmOBguE9R6ePHf/Uv48xHfhLPnbuC/Z0Deo6PglIj+QmY3OoVTphmzbpMkj1NM6KJheuJlr/PsEinWayLmkehEbl+QPHzWSdWinUqlMoCQTXBmfUm/vQXPolf/Pyn0Okk+NfPnsc/+K0/wO5B5vr3OZFl3pji1Wh2nCB3GsCHzq6j41PicslkiYwvrPn96shiPSK5ji0STQDNfQ0MKfKU75+zHH2nFqu3ityP+N2mrs5+FTsRDFj3Wvb0zWpxNAzDMAzDeCcE/5u/8stP0lnaO4N9UD1cMCqkpCQUpbcaqavIoAzxxo1t+EkHpx54BEnSxal778XB3j5ePfcKkogy2Yic1LkegdxKKmVhig3W2ggMBgOKjP99H4igkjT0Qn0KC77T5Zv7ePHqDq5tj2S2WNRoV0899DSPoKKPFDLKV0z5PXniKHo0uY2Nm7jMe5qtCKdPrNKQc+al2FXUuTDCdJLDLzL0ej2ndXu7e8gpfYVkjW+naZ3rQSqqkH5psAqfR2ls8Pt88uMPY3EhdOLoBT140RLFL2FeRUE9REGEuBGjqQEbTTXn2ghdwzAMwzC+N4L/3V/6hScjz2sfjEYYZqmL7CkKF+uidOxNvEKxKkWeBgcHOP/Ky1haWcPaqXsQxl2ceehxZKWPF771TfjZBK12R4boRKmWvVr4VHRWFG5SYfVNk/R9v9HgkP0ywe989QX8o9/8Bv7VNy7jay9cxQuvXMTqUgdry329JSVLesXXdVFISh+N8NT6MhbbPbxy+QbOX9/C2dNHsLzYZua6SVpRN9+LMR0PuV/i6PE1yl6Fjet7vDty364enKFBKppzUG8f8H4+q5zi/nvX8fGP3UcxpnRWFONoGV7YoyxGzEcBZH5JcBQnlL2mG6n7RsJXy6QlS5YsWbJkydIbp+B//2/+8SfjIGxPsxw7lL581j9Mc/FJ+N6qu5iWAcvSDLduXMfVK1dx5MQZ9FeOUlwaOHHmfiQUlBdffBkjltttx4gDlkehUuBQExsrsiYFGo0kTAGiqI4Gfr9QUSnf5J9/5QX8xm9/HeM8QdxYQEop29wfIi1SfOj+E0jcgNd5gysTb3QjcylrR48uo73QwnMvX8BwnOKhM2fRCHwKXT0ARU27Wt82S8c8rHD+yi1c2hzx/eJa8pSrCmvZ5XUX0ywyrCw28VM//lGcPNbjk/TThR8vowrb/D4Uwroabik3Tbjc7nTQaDW5X/fjm/cVdIn5bu9bsmTJkiVLliy9LgV//S984UkvjNpeHGOb4pVSXnTJyQa3tda8MRp9qr5/ezs7rilz89p1nLznXnT6S/CCCMfufRBHT9+Ly1eu4NKr59x0L21KoPrSSZg0RQvdyY1YPTg4qKNZh6TvzeSvnh7lzWp1h8APcOX6Pv6Hf/EHWO4m+MQjJ/HQyR4STLC5N0av2cKPPXIKDdntDNWp9AKUvFd98Xx/imPri+gvLuOpr73AbwKcOXGcthvA8zN+A/6wztNpSo8r8Z2Lm7i8nVKc9eUIqyl51LdSM3DEe+4/u4af+/wn8eADxymVJfKqQcNeQxUvOhGWFKpcnx8nbiRosp7t9myELuVPgz0MwzAMwzDeKcEXPv/4kzuTcdunWEhLJqNJLVP8F1cayCAvfBOYJ/AjJ2vpZIz97U0M93dw6uxZxO0+pS7EwsoRnH34EYxGKV595SImkwmaSYyI5qT+c4pTSfLyPMdwOHTF6ljNu280iEPn0jRDQBl6O+lTk/OLr2zg3OVb+PjDp3C0U6IVl26AxsXre3jsniP4CIXP11JvkkgnWqR+fSdjXumGluDY6iqfGeGZ557BieNrWKBAVvw+9EMnZulYAzBKbOxN8eqNXYqjRgOzvr70TX3+AviU6cceOoM/9as/jhPHenxC7lb+qKIF+MkRN6ehRv26Jm8WHPI7JM0GOpS9+ZQs829jGIZhGIbxTgl+6Zc+8eQwz9p7oxGCMEZZqD+ZVnuoRUcrwr6ZVkmSJDsF79nb23MDHm7euIbNzU2sHz+BzsIyeAmNZhv3PPxhrJ+6H5u3dnDx1XMopgO0GqGLVmnFjaTRcNOaHAyGmIwnlKlaujSStv4hPDcZT5FlmYt0vb3wBbi2vYudgxFOaI3aykNWNXF+4xaiJMQvff5jWFlIZJEz4aufWYtfOZNdmmnpsR4lRW/F1fXatas4eYQCGEa65Pr0VVmOIk2ReQ2c39zGZJorpkfhU7VZHjM24wA///lP4uSJNr/xhE/Q1C7L8BurKP0uqxfw4XVDdxjEbhm1dq+NXrfvJl3W0mr1SN23l13DMAzDMIw5wa/9qU8+6fleWy25KaVFoqfk1oWlrSjSpJUjnPzwXOlLgjzMJxYWcRy6Jl2trQtKy82NDezcuIITZ89SWFZc/soLsbh2HPc9/mE0+4u4eOkarm9cd1OyNOIGIsqT1rFtxJGLlE3GY4wpodPJ2EX0JuMUo+EYeV6g3WpTttQkrJLfAkqRBjoM97eY10dWxri+uYM8HVP2PoV7Tq7wveronvLWo4hVaJ10jyZMdtLmpzxX4ujaOg72RnREH71eh19KkUBemowoeSnKoIFXr25jZ1hPZC0qlVEWWF1u4zOffBCdJijCET/cGpAcReF1VFknmRo6osEgmlxZq2osdBfQ7fVmK2xoihaL7hmGYRiG8b0R/K//gy88mWaTdpFJfKQdSnemTNGxIk7SDCqQS+7kIeIoVnYX5VO0TBMDb9/cxLXLF9FbWMTCyjEnjihSBJTDI6cfwr2P/hiS9jI2KWAbV68jo9g1Q7hJjFutBmKmgNLjB5ETJ0+DOhoJut02IpahUb4aVFHH5d4E1qlFmVxbWUQSeqynh6V+G5/82OM4dXSJ75Uxj971zeBz51brBFhNrSGWF5dQ8l2ajYBlUIhLljSdYpxVuLQ1wLdfuYJhxvvUj4/3y5H1rE985CE89tAJfp8CedWEp357Wi/30DsocqconvrtqRm33++jw62iezYdi2EYhmEY74bgr/8nv/RkEsft4cEIVUH1UOTORbyoVIps8Ueyp8EKtfTVwnHbgyQgzK7mxymlZzQcuBwa4XuwuYHLL3wLYRJi9dQ9QNRkXkoLb47bPRy/92Hc/+hHkHT6uHLtBq5c3cA0TSk8dbQvTiI0kgRJEiNuRgglemr1VFROz3Y1cjtvAmtLn2uynOWlDo6sLeH4kVV0WBbKzEkjq/4WSPj4m+V76s+nzG7+vYBSmvCq+tvp23gYjqfYpz9+7TsXcG5jF4Wn6/qABZ81xb2nNVDj4+i0fBT6eBQ9xCv8jvwmruCaWvgi9z3VjCvZ034YWVOuYRiGYRjvjuB/+dd/+slmq9UOg4SyNlJ3NJ12ETl5SS12ikHVeuUOJShz13Kuoqie7+Rsb28feU6Zopj4gZpmd3H5pWexv7ON3tIKmovLvEkiVEtO2Gjj6NkH8cATn0B39RRu7U1wbeMmBnt78FmZMPShQakuujiLxtU1kVK6eKNOvAkSNr2HxK5AyfuV+Ku+5ZBovRl10czH+mq/9i3uSwB5vyZoUdkH0wLnru3iS998CQdpxFek8JU5Ii/F2dPL+Lmf+RSOrXepmAWKoAE/0Vq5PWhEsCtfv1101HeCqwifEz4m9VdU1M8wDMMwDOPdQOH72SdpLu1Gu+WkQiNlXaSPKiMfkvCVtBwnOJQRDeRQU2otKdLAOZVb71X9z3Z2dt3KFi426FPMsgzXX30GV17+lht1urR2xEWsVKbKzlmqxO/IqfvwwOMfw7Ez92GSVbh46Squ3biFjPWJAo3snQ0h4T1ugIN7OutxpxKvw2ki63Cnvq5D3m2ZnYnfW6EMLunJKkP7dXn1V3L+iOv7Kb741e/g/PUhCj8GiimOrbTxk5/7MP7YT34UR9Z7fF6BXKtoJCvw4iVWhflqg+RG37huzm006uhePTK3iSi2kbmGYRiGYbx7gn/73//ZJ+k/baoIGu3YReYmw7FbekyDNeQjGomqGJkGNyiudju2NvOf2oiET0Hp8J4AgwOKoxvCytwBRcb3MNzdwqvPfhu3Nq4iaSTo9BcpOI3ap5gqmpOaM/trR3H2sY/i1EMfRtxfxtbeGDdvbmN/dw9FmrlmWplW6KZmYV0kSzz1Rrjrrr7cp+x5Tln1U/Ca5hwUb3Z3LYW6rPVrnefNjt2ADpalioxTD19//iq+8u0LGJea3qbA8SMd/PGf+zg+/uH70GqooILfMUIVrwCNdRRei+9RC6Pjtuw1KHtt9Hr1yNwm5S+YNecahmEYhmG8G4J/5z/4ghM+TTIs7WlT2GQ0w5GErXLzx9WiNOvxRuHRCN1Iy4M5AVIx7rRDwqjIlO7dH+xTdJRfWkTZ8SOUxRSbl8/h1eeepvhdc6No+4s9uOlZWJbWoK0kmszbpuydvO8xPPChj3P7KOL2Im7tDHHt+g1s39py0ciSz1Hd1AQtB1MZ2iqCpwP9aF8S6gRN51jZuv/d/AWU3gRd4vsH+gZqhp69NPWMW8qsF+LitS38iz94Btf2ChTMd+bEIv7kL30K992zhrLKXRSzCroIkiNAtIxC8+3x6SrKPZkyfFv2ej30+wtubd5Wu40osbVzDcMwDMN4b3hfPfefblKQVkv1UXNiE8IrfGxeuYXdjRGCaYCwpChRogo6h5ph20VOQ3RrZcxiZ7q3thdt1Iyb5QWuXN7A5o1byDNF0mppcdeljlWJXHPT9Vdx3xM/hkc+/lmsn3kQrYVV3q+1ZInqpGe6H3cC2egAW9cu4uLLz2Pjwos4uHEZ+WSAkFYZq5p+6ZYjcxMUU5Q0ZYpGDbtYGgtVoCxuRC46WPIdahF8G2p75D9NO6N3jXiO78Nnbg5S/IPf+EN87flrmHqJ66/3iz/zEdx3ap3vlyOViEYLCGLKHxZRsgIly1G/Qq/QN/Epe4GTPU2/0uv3XVJ0z0bmGoZhGIbx/cD7gxf+1iYCzwmfZMxNNEKZQe5j+8oEgxuUPnqOjxi5onT8Cb0UTW+KBoUtohw6k3JRs7rpV5bmmjx5bWtzC5cuX3GTKUtuJEoOFynTuroFSppk0lrEyvF7cfqRD+OeD30Uq6fOIm51+dx6sIJacXWHnqEniiIfYzrYxv7OFg62b2L31ib2d29hcrCH8XCAdDJBOh0iolxJCMcH2zjY3cLJ0yexvLrq6hqoaVcFvwk+P0rJDPwcLneoZlhWRk2sk6LEP/rtb+FffPlFVGEDT3zkAfz0jz+CI4sNVpj3SHKTZQrfOivedXPvlby55PdTu7RPkfYpnFofV4K3uLSEBSZFSOf9Ic31DMMwDMN4r3j/+tl/f5MGtaq1NWaneKjmRhpOHmL/+gTDGzm8qVa2kPBpShQKFPdaTDGFSGvEqp9crWRyHcofhcj1l2M529s7uHplAwcHsybYWVTNSRxFzC+oUryV/kQhChF2+jh6+izuffwjOHLPw1hcPoJmt48wbsIPY951x4LmEngHnsky5FnqImx5niId7mHj/PP4+u/8M+xdu4CzZ45hYVGDKPhs1ufNUTSPgsbKFZRdr4wpfBS1IMWkCvF737iMf/wvvooijPCJTzyCn/jc4+gmPqoiRREEqKJV+NExPqfFb1JHLSu/YIVp0K5svmsQodFMsLCwgKXlZfQXF1w/SE1ELSR8mgrbMAzDMAzj3eL9PoXPU4QPkhBpm0Rk1oSqX1mE4c0Sg2sppS/mNYrPrD9biIwaVCBmvpBipL56kkHXG1D3qhxF9Xgwnaa4dfMWrl+/gdF46iJbivYpEuiaNzWAQlOmyIokfvIiRb/aHfSWV9BbOYLuylGsHD2FzvI6ur0l198tbmlQg1agqAc2UOFYAO/ls6ejAc49/zSe+/qXsH3lHLpxgWOrGghRN0bXqufe9E3gt3C5QgqbYp98R77kwRT4jT/4Dv7l11/EyuoSfvqzj+P++44g4itJaEu/CcTrKONlfh3Nx6dnqV7uA9XlsjxN4qwpV1rtBpaWFl2ET826ScJ3ojAahmEYhmF8P/B+l8IX+N6qW1BN0TqfekIvkeZohjn1HwvyCOMtis5GimJEgVH0z1ekj9cLCh+3LeZTTCqoJ/IjkhvqHw/dKNqZVw2HY1y/tummbskmlEw9KFCzKZ/nRldIJj0WL+GhKFEEpUtFwfpR6LTyhgZ0NFodNJoUI01ZQuFr9foIQ42QlaRpmbgMBztbqA42sdSJsU4xa7corJTLnM8sJZqKQMou3xKWVlL2+AJVmGN7mOKf/fYL+PoLV3Dvo2fwU597BEeXeshzii6/SeW36YcnUEXLyJzsSmb1kkoqTaLL9+O7hEGIZqtFyeticXER/QVF97SSiOo5+2CGYRiGYRjvEe93nvt3N0M/WJXsuRU2dNK5BgXHoxBRrgKvgbBqIjsoMN5L6TChG3BRFD7KrECQThEyBWmOMC9cvzdXggSO+x6FTj/6p4ifpmsZjkbY3d3H/v7ATeGST3P3fBcJ022zOqjHntTMrVjBrasb87mWWAUEmVGPk7apiTYIPLSaCfrdDgWKqa+VKqikyuTP7lO5LsKowupy3wzVRyOPC2b59rlr+OLXX0KeNPGxJx7GI6fXEISVFmhjUdTdqE8pXEMRLLI+eo+0Ht2rJUtc3evnajBJFAUU1gidrqZgoez1+2h3ugijxEm3CZ9hGIZhGN8vvC8++9c2wyBapalQiGLKXeSkIwxjyh7lRCtGeForN3RRLrfahSSL0qdzBc9VRYZkOMH2dy5g+9JVdJpNRD4l57ZcaavYG3+0z1+u+ZXXc5qUBnQc7O3jYHeAyWSKVP3vCkX2dNsd8XHS6KiFSD+SI01MnCSUp04LPQpeqxUjjiVWeobn+hRqPd76TsJzLoqoCniqlzt1+1Ha6D0V/yv4PXbHGb7+3Dk8e/4GTt3/AB557AwWmx5Cym6KBKn6FkYdphXklVbTUKxTEdBc2lcXLliHIFJdE0poPd9el/Vtt5la9Yoa+i4me4ZhGIZhfD/xvvTif7IZxclqEFDStOSXVoLwNDJWkTNFpSRuivZJtxTLqiNxuk6lctOMaDRpeW0PL/72U5jeGqCRxOhRZloUP0mjEyonV9xxsbiZA/GUGyDimj55hZeyLHNr8qZpxv0cJcWv4IV5HqFbNW+dpl7RFCxurV1Kn0RJTdP1M9xTXb9Ct6fI4mGPmlXARSH5buqTqLslhlI9+CFG0wyXrm/jyuYOyiDG2QfupVA2KZBTJ6ugDFeRlkhbZGq4/nqSPUUF3cTOLikjBXP2nTTViubXk+h1uz1KXxdJ3GD91Q/RZM8wDMMwjO8/3jNX/85mEASrlWt2VOSMgibBUz+9isKiOUgoLnk5wni656ZCcevRUooCXguYP8mbuPjVl7H/8i3EZehcSs24TclNq+OiWSxYOsX7dO/Mt/S8WVjNyZoTTO2rEVd5hURMv7Wt9UlHNbrCxMNa9MT8Wo2rPtHr1c8s3bbOpR1qK9+nHnQi4fMxQYitQYpr23tAEqC/tIR2s0spVNQxRUGJzcM+qngVfkDhKyJo6paK5xVNdALJ57hBLO69PcppiERLplH2egv1xMrtdoeyWs+1Z4M0DMMwDMO4W3jPXvmvN33fX5WnSLjUX00epL5u9BYKiwRpitH4JtMtGlTKc8pcR9wiys7g1QPc+NYNRBPF/CRWFQoNtqBZadoRJ37tZh3FUjPrISnzeEcdMdQBr1C8JEl6xjySWEe9dKz6qJ4uN5ntOMM8fE35a1xV7xzyijLcLoB79Xso1qi1N3IWMsoKHEyniFst+LEmSvZQyBi9iN+nAy9cRBktIPPbKLXiiCuP30l26R5Y18DnN3KDMyh7bhWNbqeeWLm34JpwtYqGRFAiaxiGYRiGcbfwnrvy/970NErXRe10Zh4pkz1JZiR8GcaTmxhS+nx/wmvM45wpRrVT4frXN1BeLxBoUmWJnksqRzKniKEGUwSur12r03ICWEe0JHGSnTqydydKN98SlXmY17hRLVqvRRnuZJpH8+o+e9zWD5p5GZ/Ik+ppl3khpkwaWVvwx2XW3DBVzDwtFEEHZdxjvVssTU238z6MfL6mlFGBqguL10ol+nbqBxlH9Tx7tewtuEmV2+32rL+e+kjOKmgYhmEYhnGX8J65+l/X07K40Ng81f6i6JcLnlFqinKE4egmsmyXTlNPHKz56bZfuoX9b26hkTaZt142TPPVyXw07YnyKacbHatCmRTpU8RLgxfUF0/ydyeq527VHfXO4fDc63GSpXSY1+a/I3ySTx5o2hnm0VyBqlnG5+Z8qCJ7Gd9XEz+7aaUpfxqsEnh9vmYHRRQj8xMWFtIFFZMrWGZRNxXzvnk9dEXr+krm1FzbarXQdoMz+uh2NKBE067Uy77VkcvZaxiGYRiGYdwlvG9f+/XNwPNXayOjCh2Sj5JyVFJuFIRS3CsvhjgY3kCRjygred2EeTPD/rdvYbAxoeypeZK6VFJ7KEbq16b1ZqtSkzGzYBfNkmrVsuUiXBSfZreDVqfjXM01Csv6dK/SPPKoi466nndQ/vk18jp70iAMCZ5kTyOKM2bNXRRPw0+kropKqkbziadjVqJHyVtGGXR5ShE+8F6VS5HTcmg84R6p5m7WVXe7MiR63A3j0A0kabaaTvQU3VMTbiNpumXU9N66X0WI11XZMAzDMAzj+4r33NVf3/RcH77vto66mVc6IzWh9dBMsvwAo8ktpNkuhWiCpPIR7Ea49fIW9q4coBoVFD439nZ2n2J1aiLVVgMZdJZXnRR6SCmE648/gN6pdVy5fA3+IEcy70CoQSHcBMyn5NRNAyd4vm4y1rGmjNEVls/Hcdcxf5vc00AKiaukTcNPqrpP3kwEtXJILXkxy23DC9vctihvGo1LaXWjPurv4GA5vNUJ5PwZOlZUz40ajiM0GgkFtu3Wx1UTbqvZtsEZhmEYhmH80HhL4ZMeFUWOeroQiQqtTcrkTTAa72A62UFVTBH6IYIMmNwa49b5LYyuD+FrAAeFqbYjV1jtTC6cJWtiSZS35mofD/30JxEsL2Lrxg6uvXAR3pDPZD631i3v15QpPu+pp05RHVQQtypGUbbZAyRykrvb0ue2ijCqLB4ossekSZHV/KxJpX2vz20bZZhQ9Jp8O60SrBn4xKygWfmH0TOdurrpVjSRskSvgUariTZFT7Kn5txGo4k4Sm6L3rwZ1zAMwzAM4wfFWwifljObYjKlvAV+LS0UJK0UIYFSc2s+OUA62cW42kfpazITD8HEx2hjgp0Le5huT1GlhWsGDcvICZLiYqVXMJWYNFKc+Oh9OP74g8iTBrwiws7FLVx/5SrKaYbAo0iW6hdIqXORtrqOigy6iF9JwfPVODuPttUjautG41qsJI31dU2dEnO3yfdRouDxuPIb3Kr5uW7mdRqne9z3kGTeKeswbvRtGCLURMpx4mRPUb1Wu+UGZTSbLSeBUaj5ASXMJnqGYRiGYfxweEvhy4sJpumA7lNH+aKwwdTmpcg1afqUsLIcY5LvYpRuo8zH0DTLsUbmjoHJ1hjjGwMMNg+QH7CMbNb/za+lr3N2CUsfOQqv20TS7iP2uwjTBjYv3sK181eYv0JYBMwbogpiCpnTRf5OmdQDT2JGkXODQ9TkrKToHOWK9dWgkipgfT3JnVYSkbDWAzIUxavjhhRJZldkUOhenVUzrs447Zu5mqRt3iwrkVM/vUaj5eROa+IqotfUKiNxXA/McJHRWhdf/3UNwzAMwzB+ULyl8JVlhgmFr6w0FYtiXyFCv0WZacGnWKk/nDzLV786ymGaHjD/HrJyyJM5c1OMKHnlsMDo5giDmwOMdkeUyAxJK8aZj9yLatlj/hJR0ka7tUrpW6ApBrj4/AXs3bjlWoArrwkvWqSr9VC4PndqotUgC8XkJHvzEa8z6ZNizeRP06roWG+n6J+2btWQmcQpcFiLo07U0Tx1D3SX+atScUEtboroaYSxRhfXy6M13ahbDcbQvq5pzj0NRAncsm4qxDAMwzAM44fLW/fho/mk6QhZToHT3HpuVYwAvq9lzTSdCkVMAx6Ulfd7zJOXY6TFANNs6LZVKfHzEWpOPzpaPqVETqYsI0DSa6IIM0oX7y1DSuAyGu015m1juj3Cq8+8hGw4oYvFVLI2/FhLmC2gDFooPM2FJz3Tb9V9JnPcOnlzxqYYXj2FjDvFX/Vb6qLL4Kbb0/X6WHcrj0eh5TXW0QsDJ3HzqWTmqe6f13DLooVh5GSwnmqFJbnoomEYhmEYxvuDtxQ+KVBZpRhPD9zWCZEiZ7O8kd9ESPnyAjWTUuh0ByVRElZVmsZF4rePLB27aKHOSRwVLVMJLtLGc24aF/Xxi7tod48g8FuIixC3LlzDjVeuoNJcKm6alwiF3wDiBVTRIqWvLTW7XR81M7tAn/bdE4gbbFJrnPvH+rkl1GbXpYS6yV3nvYGaYRWhC33XNBtHdURPgy/mkqdRuJo4Wc26Wh933nR7++HvFhfOdDvu8PXokruifMJFJQ3DMAzDMN6at47wqT1TUbtijFR9+VwzqqBouLZOCaD68inC1aAsxbwiCdE15pLQUf6KMnX9AZUKprKc8lzuZK8WMcUAJVY9NJsLPBdTylhGkeHW1cvYvnaA6V4Bv6C88XluJK36EoZdeCHlj+KpFT1KqG+hnq2mXrXL8vkzQZUYeq7fHoVUVZQ08ZKbQIbCNh+E4aZWmW1ruWuyXkyUvHlTrq6rH5/e3Ynee0QlOAVVuJH/6m/ILV8hUD3dO+s19D66oPchJeuuqOXrqlAPVLmD8hiGYRiG8UeXtxE+ioLr0FYgzSbI8rFronXCQQmpB1BIRAL4HqWNScuJBUE9ItcZFWWuHhgh0aojf0qlS6krT1O+BJ6mLpEwRrxHUTne4ueYpFsYbG1jvDvB/maKctygz6kZmfVw2Sh+cR9esogy6FCMEic4mq9PNZzLj7xMz3HTvCgaySRp0whkX822s/5581RH9RrcbyDkccTrarrVUmjfL9Fz6Pvq++g71W5HceZxOUaZUbSnY+S5+jgmTA14QYPfTe8vsRV6v9fW5fV+9zr/MwzDMAzjjxhvKXz1OYlabRB5MaX4UfrUvEsJlGwo1lQ3q1KvJFoUKUXLJH2Bn1CwJH+SE5Wh6yrJxfV4D8vwJWY66dd9BLU7NxaKj/oEHgwusBpD5EMP460Gpns+suGU+TP4FQWIz6gUYUx6iJrLiJMF3tumGKmpuY6cKdro6jUTPc0dGKqOkfroRfUUKrG2lDvuaw3cwPXfk+Sp3+Ks2fb7jVYskZEVfB43PgVwf/ciNi4/j5s3rmC4v4+Swhc3Q3QWlnDqniewfuxRZtTIY34qfT9FNV9veYZhGIZhGDPeOsKnyNNM5pyJUUbKMnWDOCR/vFALmvZ4/20hckVJ7urIn4ukUbC073HrmoMPlemEj8fSx7q8OuqlJliFvQ7GlzHJrjsZ8osmwmIBw50MuzcHSAdq6gUC3qJRxBK9sLOK7to9aC8c4fPaLFqyxiJ9lhjWU6uElLiQWyemgaJ3rKcET33yAkrhTPDcO90N0TuEpo5WsDKgSF+98By+8+zv4GB3w81BGPBb+V6G0s+RMU/UOIYnPvYLOH7P4261kIJSXEc0X1tHF9XjKfd3vcv1NwzDMAzj/c07FD5F6IizCPXjU7++FGk2pVBochadV15JHzdztF/KxLQj+ZP4aZ68mQBqpQtuNZGzMt+JoOlYsUNJEDBOd7A32uT1Cc+WiMMOkrCLbOLhYHvopnspD3J4E5ZdxchYZpkk6K2uY/3II1heOY0waVKQ1LxM6Qw8Sp2aTlkTJ6V1fzxF8cR8+4NCn9UvB3j1pa/gxWf/AMVoGzFPBpqwWsLnZ/zqTKzXtGyh2T+Dz33+30DSW+FfYhYtnZUjNMKYH/W29CmP2zEMwzAM448kwV/7m3/yScpOe3b8OmaSIHNw9jCP4klCYgpTPblwbRy1oB32irlE1h4nLdQAjpyJ8kJhzIvMBfo0nYkyafmzO0nnfHddTbtZOqpHCrMeihx6QQyEERrdBJ3lLuJuExmvTfMpH6WpXiaY7t3C7q0NTEdb6LZbWFpcRaPRQRgnddNtENURPb7DvMl2nt5YgL//aG3hgPV95aWn8PwzX0Q13UODHzEqfCR+gSQoeN1Dnkrb+E1Yz0meor+0iP7iUX7LwH0jVtl9en4yItmjaLu1kPke+hspw4wf1LsZhmEYhvH+4K2Fz5mE25kloQmFJXnUD1+RMvWFm8tfyOsUKEXRPB67ptQ6r6Y/oUrd/qkLVnOl+vpFbt9JiYsmKtXXNVmy+t8VxYhyc+BERk23QdBhltmoW3pQ1IrQWmxSAGM+jlKZU5DoOyXF8oDit3n9MvcztJsdNJM2xagWS5XtHstS6zR75buGnlE/Rc+JKLNb117EM0//LorJDhLKWFxS9ngx9nMqXg6+OEaDKYKkgTLwMC2A3tIxrK3fw8+liGlJIRxitL+JvVuXsHn1RVx65WlsXHwW+1uXkE73EfNvFEUazcyC9b56uNvVjmEYhmEYH2Tepkn33UKlYXGVa/7NUZbqpcYft3We4X7X/fsSJ4V6fh09fC3yP0XBhqMbGKeXKHwa5BAjiVYoihrZqpJlLrq3An0I+STHYHuEg60R0v0CVcqTpcQoRru/jlP3fwSnHvg43bTNOyiMulzUZdTKN0dlvjecWBENvBUal6JzqnXE5xWj6/ja7/1j3Lx+ibUrkfB7NbyC10reQ+FjdaaTDNuDHPHKIqZ06hRtPPahn8bDj38Ge4N93Nh4BdevnMNgbxPZZM8tcecGxAi9E6W8v3QWj334C1g4cpb3qw4SZ16eN9cbhmEYhvGB5W2adN8tipwpKcKn/nrxLAqo6U0St9UULOrD5yKAM14vfLV6SUwohG6E8C7z6KzKbDDVkUA1ddbSVzL3FHk5RBhn6PR9RAm1U/0Ic9aFcphOtrF18xKmoxG67QXEjU5dRklZ5HVXEp9RR/tU9ntEYUZW2Q2qUN1pfipX+ulXGV56/g9x9fyzCCl5IWU2YX4tHqe6SHS5odSNkPFbBa0mhZHXwxAnj5/E1uYlPPvN38HGuacx2tlAle275mHN3SeZBr9z5UUIywKDwRZG6RArR04jiFusmL5r4Z6h93/vL2oYhmEYxvuVuxreqZt+A+7NtvNE3an331z2hM5I7xTF00jaOg9ljMcVJaa+Wv92asZ/ufoHVhMUwQhFPESyWmD9/g6WT7cRtSiK0qk0x/mXvoKnvvTf4trFb9LJUtfEW1AgcwooNciVWC+79l5hIU4gXc25n/OwpIQBo/1buHrpeR5PKWo5a1bMZE+rgegGH5NphuF0gqjR4BX1aVTdCrz64rfw7Dd+B4OdC6zpBDH9LqYMNsocbaZulaLH79DNea3QqOQCu7vnsX+wwe8o3VMTu/4ur41pGoZhGIbxweOOcd0FXDROyakODceJj9o2Z+fdtbehbv9kXlaVyfVBcydm9x4uhyJYFhLBeoXdksKU8loeZ+gdb+DI/atoLHdQhZqLT337LuLbX/3nuPoKpY/SJQ/NKH5KmhvPVykKsX2/mL0Ki+ejSuzeuoLpcMc9J5Ds6XxVqBrulTR6+WAwoPdRzaIIpZM9CmnOe/d2+bo5QmaMKYgJS27x/hbzqqG6SenzxwNgMuBj1bSu7yTJi2R7LF/fiE92cxTysmEYhmEYH1juqvDVevN26W2Yy5yzpTtmoulgFOmqr/K3mnOLHBWTO6xCJi3RlvC8j5xiEy55WH+wg+UzTfiJBow0UIz28OK3fgcXvvNlTPauI6L4RR5lSVb0Tur3NiiK5vrJqequ+mrM1buk2N+6SsMcOcFTRG++VVI0czgeYzTNkbR7qKKYciYRpYQyhayfBng0+Q16iuaVU7TLAklBwU1L7BxMsEuHTeMmsiBn7gr9zjKWOovQOh0aXuPz21auifm9v6dhGIZhGO9f7lIfvjnyybnpvFl6axRpkzBpVY1pts07JHm6TxMmRyxCAzeoUF6BotAqIBM+VatP1P3vJE+hRhCHDeQ84YUeOt2ufAvj/QlCiSKl69a1S9i6ch7ZcAcxq62pWxAo8eA9+VD9jhKruqDA1enWxnlcevlryCa7UkLWQ7G3isJZj2dOsww7e/sIG03EvQUUXuSicTRERGWOJvO1qXENv0DM05q6pSxKDEcTbA8Gbi7CgO9ZxFJDfgt+A/WfHI/3MRrt8kyJOFFfPo2Qfvu/g2EYhmEYP7rcpVG6Mw5F5N6U2xG8N6JuAJa6FcUe9gcXKXTTWgLRQBIv8mLEIpQroyTtUwzH3K/v0vP9kkLYaCMM2wi4r7KCzMfOSzcw2hxTDTX1C7PyV1VKFUNErT4W105i5cgZLB07i1Zv1Q0wcc3Es6L1ZvO3u90kqq1eZ3ZduC3P6VMoMlfmKS6fex4vfutLyAcbiJFS1ionmQ2+R1RRXCl7u7v7GI6niFtNhO0WkmbHDdjwvRwhy4s8TX4jGS6hoOZ4kmI4GbM0ymOrhaDZRBGqoVh5FBkMUWhLcdYqIklzCUdPP4GzD38CSXuJ7yY5NwzDMAzjg8jdFb73DIXP9TurkOdbOBhcQVllrHVOeWogjpaZR0u2FSiLKbJ0wJxUHoqR5tiTZYUUw7LZ5TZ2kxn7PJ9ujzB4cRPBiILnB7yD5fP1NbVx6VGSqlmDbsC72+tYXT+DU2fuQ3/5CIvk9ZyS5ZqOC2d0WZ7Xx2oiLSsep3ROVwKqnHXLNcG0jguMh9t49aVnkQ22WKOM8qb+d4EbWatBGz6PNYJ4e2sHeVG55d4WVxbQoPixOD6unsJGFEWB0XiMwZTvzisRJS+i7HmBShLuBkpvPWmz3k2jkRUlZdFIvRaO3fsEHvuxn3frEKvY2/JqGIZhGMYHhve58NGbnPDlSLNNDIbXKSWSLAmfmiiX3BQviujl2YBSOOL5eqm3UtE9Ck4SdoCoQRELKVUheBnj85vIL+1TAENnOHpzluikKedxxmeqFE36XBWUO2ZIGh20On1oouOc0lQVFE/WRa2sEsCKoiZZUkwyz7TqrXMteh/likllueAgv7OakZV83q9VNWKmehoWxRtZIP8dHAyxt3eAMAqxvk6x5f3q1yeR5eNdnUdD9fGbAo2Er9isRzLzvGtIZwa3deVpmpa6p57Ub+r7mHJbVCHCuIMnPvunsXrqUUqze4xhGIZhGB8w3v/teLSUutky5f6s4VHmwv1a06hYhSJskiydcz3WoDV7w7gFL4wRlG7tD16j5Iwoj9sjxCUli6cU/QqYQidfJVoUoza1qKXEc7FPIQsoedkEu9ub2Ll1HQfbNzDcv4XhwS0cDLYwnu5iOt3HZLKPdHpAyRvTBSesl5qXpxSxApGWSVN/Oxqi6uJXqlOkHn1u/r3A6aYEsu6h2Om0Ecear1DCW38DJ+XuuuQvQKPVwsLCAvqtNtqsY4vfQnVu8X06s6SBHOqp16IltviN4rKOPtal8LmU5Gyskbwme4ZhGIbxQeV9Lnw0EDkORawoXEyKsqJGzbpZU/3R1MSbU65AaaqngVEETGvjNhEGUjiNiq1HxtK3MN08gDdUJE1llCj9Oiky6HkUoDJHIkmiFHX4jCZLSPjcJstvUpBaXoamEvc1QrbF+9o6P0tNCpcGVLgt722ySk16qBMulikB62iePCYJWYOyqsiea2qt6iigUz710YtCSmNRix7fy/mYC+8p8c14LlJ/PJ5W/z9Nz6LGXNdzz8/VqxGTInVRwIPRGLuDAfaHFDw+U8/QWF8v6aDdW3BFGoZhGIbxweT93aQrr6GYlRjgYHCe8jPgCTXDqslW7Y9atYOKQ/HzqTeuHdNNgZIgirXWriYr9hDy3VycbFBi/5kNhEPm46Eabql73KdMudd3SjXb15FTTAohf1HGdKaWMV1VJpXjGk3rU3P4vPnxnbLqJlWdV/OqmnaVdE7Nve6Kewb3KHv6e+zv77u0uraMJLmzBJ3yubL0bImipJDyWHJfzcd5kWGal0gL93YoggBBlFAgY/gxdZDHGb9R5rVx+v4P4eEP/zEEcU+vYhiGYRjGB5D3d4SPBqJJijXoIWeanXRJgy/Uh06RPx+K7lFtJEO85pZt8zTJiTSPkuTECBhc30YwzBBoUIbmtHM5+AkoUG7pM6FiudFhSTHT832KU1BqdYzKyaPbsrxQzcKz4+BwYgHq2xe4PLpHEUXFGnmC9ZREakWPTP0BfTcjHp/J+qieSk7qKLVqemVSXz1VSO/gKkYUzdQbFCz75miIjcEA14YH2ByPsZNVGEqEW134fcri4gqChSUU7R7yuEknDinEDRw//TBO3PdxlEHTlSncJzQMwzAM4wNFHeEL/NVaJuqTdVhKaSZBd5U3Mww9W6nEcLyB4eQaAl9NnxIkCpqnZkndq+mKpVAqKaCgtRAruocYBW/X3HWJJmHeSnH+K8/B203RbmiakyaiUD3oZpLDd3Y1ce/OG/lBtM5snudutQtF2Bq857s/iT6c+K4LdVE8P3M0h/alavot0ZO01dPK6FydUZJa5iVubW1hOp5QYAMsLi+h2Ux4/yyvCqe4Ztzd5VaDTdy9FEnnwi5PfU4PVbO18ntVwNMB+qvHcebhz6C5dD+/V4vfQt+UWepq3WH2OeodwzAMwzB+FAn+2t/8E09SEtq1lczSXHruOnrOXCQOPf/Qs8sqxWiyTRGZ8LTkqL7mROl2PSVrOhNSXtrwfC00xvOUPQ2CSLIAg8tb2Hp5A9U4RzadYDqZIC/Ud89z89I521E4T8Wx3PkSbnt7A+zvayBGReFqsWydP8xbiJAra75TU+9VKLLc9cGri7tTRj1htIfJZIrBwYD14DW6mqZ6iRJNIO0ap2cSKZmkzFEIfb5DyMLq1TqovnwHbRU79Fl3NV/7lEVNYq0+jsN0Ai9OsLx6gt+syfvrmukzCPdlte+OdfQW72kYhmEYxvsa77mrf2/Wh49HM5mS8NT/p7/b/5Ofi8TMLNzzZ3UQXoE038X+YIMHIyY1jVJpFKVykbWCtyiiVQuaRC9WXzQkTmoUDVOza3RQ4ZUvP4fplT3EegbPu/G9NBqNgm0kvK+RoMEUROojqGfDSeH2zR0UeY4oirCyusqtpjvWs98Zkrc3QlHDKIyQ8Jnz71yrnu9kb2d7F1mqaZTr+zWuNowCLK8sIk7i+lPpHWfX55vD1P0y+aX4jXJ+S/V0zKvQTTuT8ZvlYRcf+tjP4viZj7A8TW/D3PwmnlYXeQ13+78DwzAMwzDuJt63L//dzSAMV91gBwe3c/Fy4nc3/2c/L1/P5vPcc2e43SmGow0K0A6zZJSRullyXldJX31LLXxB1KZEaZU4CtFM+KIqwv7lHWw8/SqCXSpPWjB74Zp69VxFwVwoS1Exylyj2UCz1aRURRgMh9jb2tMlRHFI4VtBGFL43Hc5zOHjuqzbuN0771VLGNxgjCzL0O/3KHIR1CdRUcR0mmJ3dw95lrtzyq47NPyi02mhv9hz0by58DlKjTDm1v3S09xFt++OmK+UPFP0Ui/BlIUWfokJv83q8cdw/4d+Bl7UqaOE/AauPtx38nen6oZhGIZh/IjifeXc/20zCqJVrUur5cM0WbFESMKkRtJDrnIXmEmJExfJjZpp9VQKDIUsy/cxGFxGpbnjKCyvzT+TnZmUSvhCCl+oiZa1PiyPJUXV1MeVF68C2ykijX0Yp8imY2TphN5XD8ZwYuOKqSN3fhAgjiM3EjhNNcEyQClGq6PmYh6ynvMkuXL7s7rNz9/Zd7uujNvXWC+tkpHnBevLZ0Wxayp25/g8jbw9jERQzbkarRtEAetVl6EGXJW3v3fgpm9R+/Dt5mmeV5l6N3VmVB8+rSriRS1UfGbOP/MUCbrL92P9nh+DF3f5zomTXSVFNNV3UE29epxhGIZhGD+6UPj+z5uUPNekqylOoqjJrZr3ZkL1g8CFq+pokptuBTkfX2BwcINSdItXSic9zmMU5XOoaVdyo6ifjCSEH7ZZf0X4QlemhGd0fYLr527CT33KnQZpMG+VUwQpfuMp8skQBSWrHlmrvm4sUuXNhNEx3xI1rdZ2WOMerezcSP5cXneZv1RhnXCZ3hgnuLyupNxO2A6hR8n/Ov0OFhb7t9/f1Y3vzy+FQUE51ooglD43NYvkj8/X4+tBHD4llmVTFgM/4UmNEPaQBj0K30OIu8cRxE20Wi30ej10uh03QEXSZ8JnGIZhGD/6UPj+T5u+769KFGQRPmWvEbfd1vWLk1jcbVzEjjiZqdN0MsB4tEkLO3CXVBf1nas8LXpWR9bU34036SK3mmxZ8+/1eEoRvkArsGH7pS0Mbg4pQiEfEzlh0yTLbnoVilKVU/xSih/lr5ykdM2c8qcVPfQMPUnoGfzNj1GyjvVZZ1xMEk/leWNu69vcmvRBZ7uSNid7/NFpjQp2ETl3sd4I/WkWlxfR7rZmoqd7laEenTv2Q8VEXTmzf6wnt+6bcUuJ1LQwbp8XCp2n2IftY4hbp+AnPdeXsNPp1MLX66LRaMwifHwD3WgYhmEYxo8sdYTPr2YTL1NztAxZmCCOWvBnHfnra7Wr1NzeeY8oEiWhiGqR81JKD+VlBFx55RUU6R7itoekHVNKmC9S37ucEqL7KIYyIQqXpEpV9DS/XNJh7ZqUtgYmOyk2X9hEOc14HwXWX0ChEbzlCAEfogEdlaZ6oTx5eQkvy5CNxyjGI1TZBF5RL91Wj4utn6GBHnWEby5Czqy042SsFjbpYi2l7tvVt+uifrn7VI7yOiUr+RzmU7fCWUO6K8yt5ctdzQe4uLyAbqftynPFuGcwUU7ptvoaTuk0WEVDPVRzDc4ofX4fvqeqXPL7eBrF3OghbK1Q8tb4t+4jTCj5bTXnttBut9Gk7EUxv/msH59hGIZhGD/aUPj+LzPhkzJIICQktfQlEeWJ0lBLxkxWvq/UTY9VpVGnekZOEYtx4/wWrp+7AF/CpSbJsEDQLCl/dL6Wh6jpU+woLyEFJ8hqKVK9EVFU2oi8NsI8YjnXcbCh0b0xcm8BQXQCVShpGlL69ih4U8rQiDI0dooUeqWbSBlphXxSIJuw7GKKwA3wqOVL9dFncI/j99KqGSxEB066XH3dd6SOBdwqP3H559d0gt/T53FQlMgHA2Qj1UFz/9Vl6Rnac38O7nW6bSwtLfC8vhdL4PmxmqSzFA0/QiNK4IcBCk+TOQdO+lLuZ8yr9UT0zMproLd2Fr3V+/mp+D3iJr9XBK3ZmyQaqBLz7x66pOjeHJM+wzAMw/jRZiZ8cMLnRIJCIsvwKQ1x2OH/+OPZ//Brcfn+UjrJKTxNdeJ64WG0NcKFZ86jGtZrzGpNWMXBUK9vBnW286IKQcND3GUd+7UE+pGmWuH5oIlWuIh0G/VgjakiZU3k4SozHqH8UPhcVC+DVxaIiiG8XPPsSfyGkCpJuqRmepxr6taj+Q1q8Z0Jm667307L3H4tgULCV+dwt/K6+7Q6UZsfE39zo+himRZIhwPkowFAgdNqHXJMuaSoKn6LKERvYQFxp8XvpYXkqKh8dDqllI4ndOcczUhTzNTSJmFTFNH18eMfmJ9BSovm4lmceeAnKdBrFD6fssdvEOqeO02488he/d+D6nhn3zAMwzCMHz2Cf/s/+Nkn+f9zjXSYCQiTfrjV/+PDIOJ+LQDfbzRdiJpkFd2TYFXTAhvnLmKys0+v43HQoqgtUtgUaUyYQ22XzF9QXqYlpsOKeX2k+4rISdL0EyDxG9je2MNkb8pyQt7fchEtLSFWUGbqZ6oZOeYzGrzW4akuRbBNfaundHF99dTMTPPSPHaqo4u28XZqX+2f+lZuTkCWx+TqN993a/4GvJfSRXkuJbV8ZumSjtWrjtdYRhl6bhSupoKR2Ll58BRhUxMs5c2PWFf+HXLWvaScZX6ElOVpi7gJr9lEFYcYU/omFMZpOkGWZ261DsmbmrMlw66PJAV+YeUUy+U30fdyVqmXkejVf2P9rQ//ve/G394wDMMwjB8chyJ8r4/g8H/ylJmEQqHoj+so5gRNl75P0R7Km5uOxEspZj4Oru3h0gvngJSiVSUoolUUyTE+lypVpvCKEZNWnxjx3FS65NarVdNw6eVQl8OgqSXQOhjujJglp8ZQzsI15I1jyCDJURyR76FXCXgPZUxLjWnAhFakqPIJbXLAuu0zaR4XPUB59D24O5MfF6jjL4lc6SRydlLnmUdS6ETZfTNFyLSVYEmnnTKiLHP3rLDcpYtRTnlOK2Io2loq4sojVw7/Nm6FDxUhb3Pn9Tj3MNaB12fN0Z5G6ha8143aYL3ddDu8keKa8q7GwjEsHv0QP8MyfTLh35ayGWsC6KYbqKEl5NTEqyjhHBM+wzAMw/jRhsL3n1L46mlZXgu1hNKg+fk0atfTyFdFsJzUOMt670gipS4BVYRudenZqxhu7vGcjyxoo2qsIw8XKECaZoWypKbWMuN2wipQ+sohBeeA5yhubjoXipI8xymR8vOMR3FMjiONV92IVo3AjVieRwnyE8+tsBGGsRO+Ii/d6hZFwfoUmg8vq+WJ4ua+h5Mtbmf+o+fcRrszIaY2umv6YQW5r/rpXaWf0j3F9jSuVu8zhU/pq/Khey8fTJTZ+eTO9TOYU4eqhyKTmmeQdqt5E1VmJTFVOVpLw30Hla0I4lwY1bDL+8IeGv2TQJMi7Seuj2EUaM7BBK12xw3Y0EjdZrPppE+iWDdjH3pPwzAMwzB+5DgkfPP/qdei4bYUGEW/4qiBMGjyWFEfSYfySPreWgRq6TnMvGyh8kMpGiIvx83zN3D9pVv0owgZpaZI1ugo61SX+pl19SRS1BgeqOHUc6KnyJ8EUAMxBswzYTaeZz7PNdkeQR6tIfNjuBG+lKIICaKohaYEh6LTbDWcS2X5FJPJBNOpmkVTZFmOUhMhFwUK9Sfkc1WNuRyrTp4kdPYtbr+dq2stiHe+kWRQwqf7lV8iVW9rPZwiKMZ8jzHfj+9E2dR7OFxzsL57zCIaKNQMTZF1zc+808eI+TUAZco/i74FE7+c/kaKDPrqnxf1KLerKIMuxVffgudpxGHg8Vs00GrVsqdpWebC5/oBmvAZhmEYxo88FL7/jMKntXT5P/XaYHhaSTJCyaD0hVrzNe5wP6qTV0eRaiQyb4xkhJnrIt3RbSUiVD31UaO6FTt7uPDtlzAd6FwDacBnxSeZW6NSFSGrceLhkkSUSscqurnrFNXyKDvVhNKXcqtl2NQgGrG8HnLVWc9398JF9DQFSa/fR59JEw1rJQ2tViHhUxrPtpmS5M9F/jSxcT245U4TOLd6QR3qdR23d+rzh9Gl+Tm3LwnUN9T3qSVN+xpbW5err6YmZZ52N8y/4p1n6M76Cu9V067uCIAkCtwUK37SpfA1WUYdsVNOtwoHk6RO30PNuRI9Tb6sZl016c5Fz4TPMAzDMH608b567j/fpFi4Ubp3/r/OHckfkR5oubUkoRR5ivIp0iQpURJvLnx1GfNCWRIFZlYsd13JWiIXV75zATtXNylvMTI0UTXW6n53VcI68TmSOlZOzbBaiixQEyz31c9NAlaq6VUROPWJKylK7iGSVdWS+/OHEg2IiOOGi2QtLC4wLTrhiyi1kqE8z5FS7qbTOtqXjseYKHFf57IsdXkKNfXqx7W1sty3k6K5PLnfRO8z252fVZb5ShrSOv1olLCeUftl/azX4N5NzcXa1vdK9qIo5N9MYqvpVlqI4oTvWI/eDZl87etbcj8INBWLVlmJnOjNR+sahmEYhvHBwHv64n+xmZfT1bJKeShhmAnEXJJmwpUkbYpCi1k0+lQX3j7CV0f2qC6zojS44DBR6WG4uYsLz11GOaHUeD6KcBFefBSZ39YSsCxDYkQxlOxJYhoNNBqt2xGovMiQOgnLahHLFYVj7Xizazp1TaOz5zJ/GAXu/oWFRSwtLaG/0Eer3XaSIyR9kkhF8yR+KSVvKuGbTjCeiZ/OZ1l2O+Kn76FazpyOhbh/boDG/OTtaFmdud5/g2va1b2qh8p3yb2bniWZdVkPwXtc07u+s6KY9bcK+K0kfWqa1brAkrl6vr16UIb6LiqqV6+ZG/KeWvJUzjzdiWIahmEYhvGjjPfslf/XZoHJ6jRV/zdJnORD0bFaQuoBBhQlNxFzl2fq5tE61XnejLnfaQqTuTrIIQLeJpHDJMOlZ89jb3NMwUiQ+zG8ZJ1iuITMo4BpQmNKoWQkpJioubHb7aLT7bulwLTubJFJzKaUPorZrOk1pYzlWV73wSvUFMu3cP3m4GSn3e5icXkJi4uLLtIn8Tkc0ZqLzlz8JHdz+ZtH+pScjDkJq5uL+Y/o5fjvkDi5s9o/dE072riz7tosj2t2VZElMgqse9ZcNFkPSV/Fes1drC6jlktFL120jt9KkzDXEluLrxqOdSzh0/s2Wk03SEPfVIM2aumzqJ5hGIZhfBCh8P29TT+sVqfTAQVjUgveTEScI2moK/+pr12j0aNYJDPZqKNJb8UbCZ/rc6fRv3zIrYvXsPGdK7wYUzWbKKM+kKwhq7jPOtRzxElUIicprhl2YQG9hUXX30yCUlHmci2JljNR/KYZxcgNupCU1f3vplM1wdYRSUW0OixnaWnZlVULTz259Fz0aiGTdNXHdbNx6SKIc/l7TYSP1LJW31fvz8rRvn4OXZtz55x0zO3on0PlSljH4xEmoyFGI25n0UU9905dlTT4QlIcI9IyaZQ6nwInFBnMUgmwZJHix2+mb6DvpzVzJdDNZtt9g3mU0zAMwzCMDxYUvl+n8Hmr6v82TUfINFLUDcqgyGgqERmFkwsfcdSmLLR4LNGrZeytqPvpUSFZhls7lse+1uplWZPhEK98+xUUezkzBiiCPr1PTbldCmItHq45N/CQxA20W+3bUblOt+ciVU74VD7LdfKlZcooSZKblJKTTsdIKYDTydQdS3jU1NlqdZzsaVTqPLon+XqzJsz5WUXWbj+L+8r/hsJXn7h9/Bp0frZb76vB+nA+Po2HKrdgchI7HrvmZCUXacxS967CTS/jKwIbuT57caK59CRvtfDdjk5SFueSKiSGkl19A0X6Et43v8cwDMMwjA8W3nMUPi8MKHwSJ8nBAHkp6dOUIHWToIOSp2XWGhqt66ZKeQOZ+S5q4XN7zK69kBLp5x6unruImxeuIywjZGijjNcpfCtu0pR5v0E9J4p8NJv1iFr1uZPwNSl/8z58GjqhqjhXY9IgB6XC9eej/OWUHQmPImOaxsUNQEmc7GiraNcbitmMuvbfzZvJ4WHm5b4+7+ufd0gBZ2iQRp2c+OUzaaO0KpLp3s1F+XivEz4NZtG3ilxzrgZn+IrWMYOkUevt5u7evL6f92oOvjiqR+eqX6T2LcJnGIZhGB9MvOeuUvj80AmfRKso1SyqtWVTionL4jJK+CQWjaQDr0p4QoM36ijT20NxYTESm7AMMdzax8XnX0UxHPNKgjyk7Gmd26DFfJIjJT0vcmvDKgq1uLTItOSaIDXKVnURb1aDwxE4Cc48KickNhIjN1p1Vs77EfclZHX8p757qv/8febvInnUOyjpvXR8WNyUT2XM75knoXyuf2RYf4f387cwDMMwDOPd813CpyX280IDBEZuqpNa+qQeTtcoW22EvpZae3vhcwMzKIpFoIbXCqFGk05LnH/2HAY3dhF4MVK/5frtFcESnxzzLuUsKB+aKiRGu9VysqfpUzRn3nyEbr2s2DtjHi2bJ0nRXJTez6iOqq+Yb+e8/lh5D2/nzN/39eXMz7/ZfYZhGIZhfHDwKzdIQ+I2F4h6RG4Ytnh+Himqr7noUFHIDtzxO0FThbhn8EcDNm5tbGJwa9f14yuqGGWwgILSV/BZc4nz+aPoU6wBCK2mmyRZoqfRpJK070X2JDLz6JXSj9I8c5Kyw2J2OB1+J/Xhm5+/83esqc/VKF+d6u+r7Z37DMMwDMP4oOJP06FrxlW0ro7+UIQqTc6raU9iuEX4KWuVW82iQFnl3H/ryN5tVKaXcadefmw6GGLr2iZ8TbCHAKXfRBX2kbtlwtxTZIhuomcJiQYSaMkvJTe4QoMKKCk1db1ej17htUnSpCvfLTb1+fc7bz6Y5A6H3+u7v4nQu9fL5333N5gnwzAMwzA+mHh/+Mp/vhmF8WoUtuhSWupsLlTq/5ZiQiHUYI565C6lCRq40WVeNb++sVzcRmKoCJ/nIyp83Di3gc1zN4AiQu5HKJM15ME6Cl+qV8GnaGoSYY2kbbab6C30sbiwPBuo0XLLn7k6vM10MIZhGIZhGMYdfDXnavTqdDpyo0EVjatRs1+EOGpQseajdRUtq6N8mvvt7ah4jxJLwnB3hJ1rO/CLkOcaKKMuyrDL/VoypZIqU5Mpx25t1xYlr+NG07qmXMpe3fxYy57rHvg2vmkYhmEYhmG49lv14ZPETZHmQxSFpG+Ga9ptIPQT7jOrE6x6lKeaeiVcavFVeiMB06FWgMjTHFcv3cB0mMGvNGKXKeij8DTFC+/jj8vtBfCjAFGiVTWabu69pNFEEEUsR/3N7kT25JvvwDkNwzAMwzD+yEODkjVR+nxKHDJMs1mfPokZL6nfVxhpGpSoljzmVpSvlrQ7uPP17h3ocD5Fce/GDgZbuzysXPMtWF6ltXIrjbYt9XiiwQeUvbgeqKH1bVvNFuWvnhDYBhYYhmEYhmG8O+ZhO1I3wJZuxQ3125tSsqRwmtetniJl7of1urSFi7Bp5TWleSnziJ+L+lHuJuMMO1e3EaeV7kYWNpFHiyj9hPcoSsiMHmWPSSNo3aTI7Y6bbNlNjBzWI4VtYIFhGIZhGMa7gw4mDVPfOLmcBlmoyTZHmk9cXz3BSwiD2KU7akdBpIEdblqd+5hKlASqjffmtVtIdycIS027EiEPe8g0FUsVKQOTnl1PFqzJkButluu3p7Ve3SoYs6lDDMMwDMMwjHeHryZbDcqop+ygwFH41LyrEbplqSifpmuRlinK1+SxmnaZ04XbasW7szeTP6aAd4y3DrB79RaqXFMph8i9DopgEaXXUE7mLVxeSZ1G4DYoee32bKBG0oAfqhSTPcMwDMMwjPeCr5G4rjF3bmwO9ecrkLkonwZxKAeljLKnKJ8GTyi/czv6mHPFQwS8UKQZbl66jmIw5VNKZEGCIlxh3h7vVTNtwX3ZXr3ElwZnuDn3tJA/xS+M9Jx6qTDDMAzDMAzj3eM3og6SqOnm4FNcTpG+erJiTdeiBfcnPF8P0VCeKGy6pAEW6nvnhM/lcO7mInw+fw629zG8tY+YGQqeVN+9MlxgxgQ+y9ZEzHI5RfGiOHFNuG3KXpPip+ieJHAue+Z8hmEYhmEY7x7f9yJEQQuNsI8QFLkqorhJthTV00L96SzKVzftzte4nS+7pn58ErhAEldW3PooJiW2NnZQZSVKn8IXdFBGSyxHTblqNlbfQPXdY1mBBmrEdb89NeU26oEaWvZrzmujj4ZhGIZhGMb3gp87rQsR+AkacZPy51PiFLabRfBoW0Uxn4Zlbl4ullfvitmuNhqscevaJgZbe26JtKJKeKFPgWtR/lgKRbLSnH7M7VEG4zh2I3LnAzV07KKHhmEYhmEYxvcFP6JcuUieRucGEfykjcCtrhHT70LKmZp5mfNNomyaVqVQckNzPQz3B7hx+SqCXPP4RZS8HgVukfshHc+N9gDK0EldFAWIk7opV6NzNQef+hRKBt2gkENOaRiGYRiGYbw7vN/5zt/bXF5urXrVhDKWwysCbgOURYG8HFPUckShRGw+JctrLUzCp5UzJIRBWuLKCxewe3UbIWUv06jc+AiLW+Y+xdEvXJMxECGMK0pegl5/GUuLi+gvLKDZbCOMJIb1M2zAhmEYhmEYxnsn+PbBiSeneau9vNhDN4kRg1Lmpc7rfE24zKRVNt5I9iRm86bekJI4unWAmxc34eUURkpdHi6iipaR+1pZw2c2iaHHMn3EWj6t00Wv12fquRG6modPkT83FctsNIg5n2EYhmEYxnsjuNb8Y09+7Vu77Wef38YoA3rLPXQ6DQQULbmW5/rT1dO2vDbiJoHTP62g4aOalNh4+RKyPRbiJZS8BFWygsLv1CtvVD5LCRD4FaLYQ6PRRre3yNTn87oUwERzxLz2GarD4UcahmEYhmEY3zOe/9n/eLPysFqVGZIox0On2/i5zx3Djz2+jGNrPjqNErGfUdo0SbImS6b8qQlXFqc+eTSysIpx49UN3KDwBXmIDE2UjT7yeA1F2YLGaGgiFl+TNwcVms2QoreCxeVV9PoUvnbb9d+TQ9bRvbpyus/1HzQMwzAMwzDeNZ7/GQpfGKxqEhaUlLpiQilLsbbSxNlTTTx+so2febyBM/c1kMSBm3yZ3kbpK13fvaCMkN4qcOGZl5GNBih8H5m/hCo5gQIdupvEcP4wNeUmFLwO+kuLWFxaQafbRYPntNJGvXrHTPrueJ9hGIZhGIbxHnDCh8Cn8NVepq0TrTJnmqIXlfhf/WQPn350irjpo5N0EbUSlIn675EU2L+xjfHegSsgRxtldBRlcBS55FAraiin5zmp00oa6re3sLSEBQ3UoPyFPG8DNAzDMAzDMO4Ovlpm5WOaPNlThM9ZXMB/sdusLoY4stZFNpxgsDXCzUvbuPbCdVx/ZqNOL1zBiLJXej4yyV6wgspfQO6mc9HULPWwDk2krGZbt4SaVtTQnHuK7AU2555hGIZhGMbdxG8trwJhiEIraXjqaZcjqDKaYIEgz/HhYx5WuhMNt0BYhhQ6H2VES6TgeZX63TUpexRCfwlZeJRpDSnPFUHhpmFR1E8jb4MwQpI0atlrtdFotmbr5XoW3TMMwzAMw7iL+Gtn78fSmbOIe4uogggF3Uvr6KIq0G+GePxkE51qgKgI4FdtFMkaJvExjKNTmMZHkMYryJNjqOKTqMJ13t+hOgZuYEfFPY28cJMsuxU1ZuvlziZZPrx8mmEYhmEYhnF38PMwQmf9KFbvfxhL9zyA5tIRIGmhpKvdu97AieUYKFMncSPK3TA+jjw4Tjlco+itIouPIvPXkHl9lOqz55WuL6BfRvCqCH7gu8mUm81ZdK/ZRqPRcP32JHwW3TMMwzAMw7i7+FpWLVMULm6htXYSq/c+iCMPPIpjD5zFxx7ooh0NKXIlJmGCadRHBkXwElSIUJQxcjRQIOaxz6QxuRS+ikeawsVjuUGAOE6c6LWZFOWLoghB+Lo59wzDMAzDMIy7gnf6b/5Pm4Ufr2pqvcKLEJYpRSzHkcYAf/bkVZwOL1PqKuThEeTRSWR+i0clglJDMTQnn+um53DjPeZTq1DmNCAjjmN0e10sLi2jv7DopmGJkthF/jxNvFdnNwzDMAzDMO4SQf+zf/FJ36va9aGaWDVoY4IHOzt4fGEHsTemCCZAuFyPvkXohE/d7xS9k9SpaVYCN996PlVOTblxhEaziW6351bUaHU6SLSihvIpImiyZxiGYRiGcdfxJXB1lK1eQaPkXoOSd393gK63rwZail6XqYOi0jq3VDVPkqd59QIkjQTtbodS1+W2PRuF20KT23a7i06nz/M9dy6mAGryZRcWvB0XNAzDMAzDMO4mfkXhKyhwhSJuTsIKrDXGONGeIKwmFD5NvdJF6TWYpGklAkqbJlFOmg10ej0sLC5hcXkFS0xqul1cXub+MhaWl9yKGp1eFw3m1T0SRuu7ZxiGYRiG8YNjNi+KInc6KBFVKR7qjbEQjlG6DnoNeFEfRRC7efrcqrgUtihOXBOt+uVJ7lbW1rB25CjTkXq7fgSrPLdI4VPUL4oSiqJW1HAPdJMyW5OuYRiGYRjG3cfXRMsualcV8MoMnSjDvZ0xGqDwIUQQtOAx5ZQ/TaTs++q/51PgYjQb9bx6GoihJt1er4dev++WTNNW59yKGpI97/Vz7sn8LNJnGIZhGIZxt/GO/Uf/fDOGv0q7Q+HneLx3E//GsUvoeTvIvAaS9klMwnUMsoh6ViCit2ngRYtyt7i8isXFJbQ7bSRxvWrGa6J2ChDOpU7nze8MwzAMwzB+4AS9z/yVJ+lwbTXVhkGOjy7s4GxrFwEyeGEPcecIJlWCTCtt0Ngi30OcRGhqQAalr9Wi7GnkrVsTV4Z3KB02vEO7hmEYhmEYxg8OX6thKJJXeAWWghFOtcYIvCkqz0fSXHbSBy9ApaZfj1IYam69BhpJE0mcuEmUbcUMwzAMwzCM9y++VsdQ+E0TL59IdnAs3ufJkgIXI+msovSbqEpPZuiET5G8KKLwxbXwaR6+uilXgzBsFIZhGIZhGMb7De/Y3/pXm0HlrzaLHfzJk+fwsf4NBCUlrrmE7vGP4WAcYjAaIM2niMLIDdLo95ewuLiM7uKCG5ThJlt+gwifJNLifoZhGIZhGD9cgv6n/80nwzJvn2zs49Nr2+iGA2jCvebyGYT9kxhPU+TZ1K2Pq+bbpNFxffc0ybLm1os0mTJlby58r4nyWcDPMAzDMAzjh47vU9AC5LinP0Ivyt1qGlUQorN0nDqY0Nk09546+2kZtRhxkjBxG2vKFh80PXfdmnQNwzAMwzDen3jH/+Y/21wOxqt/8p4LeDzeRF6ViBfP4tTDn8PeoMDO1g5G45GyugmU1ZS7sLSIfq+HpNmE52t07htjzbmGYRiGYRg/fILFT//qk48uDNsf7+9iKT+AlldbPPMxdFbWMRqMMBmnyIrCLYvWaLTqNXM7He5rqbTodoTPMAzDMAzDeH/i/+TqTfz4kW0sYBuZlyPqH8Xy8QdQFS1AzbsUOk27ElLu1JSrOffiOK7n3TPZMwzDMAzDeN/j/9L6ZZwJrrv+d+PWCpYe+CkkvTXKntbICOF7PoIgRBjFiBsJIgpfxOPvXirNMAzDMAzDeD/iJ9MpSo3K7Z/GQx/6KRw/+wjCEm5tXTdHH8XOp+BpNG4SN9zULD7TW/XdMwzDMAzDMN4/+M17Povjj/8sHv/cr+HkvZ9G5NVr5uY+hc+v6ubcKEQc1025mpoFvlcnwzAMwzAM432Pd2U42YzDaDWrgLLkibzAMM2wvzfA3vZNjAYHTu663R4WFxfR6Xbd1CxaYcOmYTEMwzAMw3j/41dViKz0URaUPQqfRun6ND8tr+ZT9Hy3dm7sllFTPz4dz5dSMwzDMAzDMN7/eFdGxc0g9FfodxQ9UPxKjKcTDA4OsLe/h+l0SuGL0Ov20e330NBSar6vrn2UvlkphmEYhmEYxvsW7/Iw/yZlb4X7lXrlVWWBdDLFYDjEwcEesrxwU7F0Oh202x1EjcRF+DRkozDhMwzDMAzDeJ8D/P8BiuA3So0qJJAAAAAASUVORK5CYII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data:image/png;base64,%20iVBORw0KGgoAAAANSUhEUgAAAnwAAAHdCAYAAACHRaSAAAAAAXNSR0IArs4c6QAAAARnQU1BAACxjwv8YQUAAAAJcEhZcwAADsMAAA7DAcdvqGQAAP+lSURBVHhe7P0JkCRZet+JfRHucedZVVl3VVf1fXfPDObGcAbADEBwMBhiuQOAIJcrI1cijVyTSbtsmcQDoFYriWbiSjJKJqO4FEmjSPGCkbvLJUAsAJIAiQFAzAzm7p6evs+qrCMrzzg9Qv/f99wzIyOzMjIrM+vo9n/mC3d//s7vPX/v7987vNDqJfNRVJzr923PKNrACoWCXVq8Yf+Pf/RP7Bd/7TftRtOMoAaFnvX6iZWjitVrdbtx/YYVC2ZT09O2uraqez07enTO4lJs3U7bSqUSAeoYe9jdXtcKg4Ktrqz5da1Ws16vZ0mSWKVS8ePKyorVqw0rFovWarUUVmRRHHmaMFFcsjgqWVlhFyNC6XsYmHq9YdVqzbpJxzqdjg0GAw+HI8jOMVEUWber9CjMer0u92332263bU3pqyl/uCkqg6SftOGWI2FzHsexH1dXVz38RqPhR67L5bLCqHpc+On3SUM4LyrhFWQjNJtNl0NfheXxySALBetuM7mQP8KtVqsu1z7pUPqRF2EQH/a4dTkpr/0khKm6YARYkhtkQL5LZYUxSNbdr+dHaUqUFmSc9EJaS5SBwsAfZUJclPHAep6HKIo9XWtra36/Xg/5SZRm4j969KhfLy4uuqxx6/e7HZctxTPQNRIifW4UH2nzeELxOZBjqVT29CqD1lOaSDfyIS5kgDz68lTQedSTDFR5+zXdiwb24088Y59/5oOqP0XrqWwHA3L8PgZykgiWVKd/+fd+z7799lt6vlWXVBOaScskKCsXY6/zuEXGPHuZzDEAuVNuErwfKd+S3BB4q9um6qtO6b7CoO5yTt3mnHpKnUpUnn21IdkziifCbRO30kjc3U7Py576zTWgvhZUlpEM4XG/onYiwk+aFq8uCpK2pNclDup40WLqgO6Tj1JZ6SmEeud5Vd04ceSYPfHIE9YoN9R2kS7PkpKjn6F6uddqFPJ3mzEmkXtNkz+DQxjnv79HGY2igOzT85tiuEyGLwSu9lpO9x7I4N4yedB18WBDOxzsP89qy+4ghutx9Jd+/heeE1Fp3Eqe/KGQx4ZIyEeeedqq5bp9/fsv2Yoa4kqsjjZRQwgBEhmgwYagLC8vq5Ev2OREwzoiTIQSOoBIHUPkRKwH2eOPRkKR0GHQENNo05nQSXMOGSio0e3Rkcgt/un86RDoSGiMq+Wqjn1rtcVEBcL0DikthERpxT/heSeUgvgAnYOTrkp1vePiSByQKojU5MSky8E7F4UD4cHgFpJSVudA/rmXhYt/DMQoVCj8p3kRcMs5HQydVFGdEu55PpEjBrkR58rqipNPwiFtXfnDQJggM9iTNwgWRHN2dtav8RPCVOenTo04S0pnVq7IDzvOK3IXi6xJGi53l6/KtasOsVappXYFpbmrPIroy/20yP2EZLOysmwV3Z+enlHIyDN04OQXUkZZB5lFoQMVyAfnmTworqLsOj2Rc68WSp/iCZILnSthZ2QCvxwBMif9kdeR8EJBXNxHJqTZ0yW/pZrKSb3FI6fP2I9/5OM2KX8enz80/vP+BeKUoKuSU6zn6hURPtVQESPVC8mSZ48y9ZejVPaQKOScPRvUJY7Y10T2AfdCeYUyoVyp8yU9zxBGwqR8E9U14M+hznEPGcNPOCcsxYtbPfOE69AN/Hj9UrgD1Tmui3IbyVRVF4knkL30ZUZhtttdDzfysOVHzzKGZwqTKG7c0UYQU6vZ0stZxWYmpz1sQHhbas2IBWHfSWwb/5DVuhxvI8LzduvA+05BkD1vN9LzbXH7s32bMU5Kks0drpuHgdE8HX793hz+7Yh/OI7h2PZF+Dwj/KuhbKghfPSBi7YkMva9V15VQyoyo866qkYdYkfD6QRHduSPc0gCpClWQ1yulL1z5w2+UAhkh0azXAr2uMtIX2ZCCgoeJsQqLgetEwLELVmK9OoOQSTb+HFNoMgT9zNC46HQ8DuBhLSIdKRhFAvqKNIGn2Onjaap7GSHcIgfdxApiGQikguJgUxlYQLi6naD9g5/kAzIUhntmacldFzET4fp+dd1TIfnHRrnSgukVucuk1RLRh7IK6QNzURTHQ/hoE3DHR0y9pQBGkJIKqBj884NtzpClgjLybniIGzyXVInhkYT/23lv9uRf4WHHCCBuCEPyBGtC3LgmrAIG8f8ZWSMNGWEDHekPcSZ5S1R3G2Va9f9KAKlP2gYSXtGeBW45ws5QyAIlzQje8JCpthBmklGT2F0dE0H72n0NKnjl1sSUaqK7FVjO6GXji989GN2QYSVvA3gEMSjv/czBsp+QYJCmzU1MWFtlcfbV69aItmj5VXt1V20YbygUarhRYMyCM8Z5JvnJpBuly111us/ZE5+/AUrPAdIG80f97lGC4wfMFx3cZg9AxQ0dRnLotoRiD7hEbaXIW51Tf3xeqE7gZSGaz/KIXWw21O6eBGC5Okv1Cs0vXpJkf8sfjlROnl2Cra2vGYT9Qm9BNc9LofktX7qJuThjmFX0WcpRmYb57cL1LX9Isg6NdS1oWvgcexk7nmMz1D6OL1vkLUfw9hv/Q5BboS7Nbydw99r/NvlYUcMBb9PwqcA5I+hXd54y2oYn33sEeuste1r3/quLXfbPoQL6VleWpZZcq3TxNSk+6Uhb641vSNvq4Pnms5hTXa9rhpfGmW1ptznHg0uoHH3zl+dNkMraN9wi186lGz4l4a8Xq8qbYFM4Q/CgsYNQ3gQOFpmGm8ae0iYonItQEfEBmLKvQ3yU/Z43S/ER2iKeFFouMVNSFvQ3BEPaSFc13zIHWmBjGAA4UNscJcNuWJc+6XCwj3xIQPC5Ihd1wlmIE6EgT1xcB78h84UQpSRMMA16VgnRIrD7dSZEWGtqs5Kf5Bv6jFu1tZWPW78ZeGSZuzIP0DDSvyANPWUNuRG2ZAP8paljzApCzR7uCWvhBnHgeAjr5BOddYyWdqdxOrexvAqHTA8oejpobOHfJAuyttlKYLXVDpaLYZv+15fIM+UEfIj3wPltVBSPCKZH3nwIfvUQ49Yua+8qhPvK/GQmfc7vJ7oWNQJw5vTMzP27rVrtrCyIsJT8XuJ5M4z4s+q3JXTZxPjL3Mqb8qaMqfsKVfXBqbllTVD3OcZpB4WCoEYhmcMTTlES/VJcVB+pIrhVdqgruIIz1VRZE9tg9JCujptvTyofpI2XppoJ7o8+4qQMNAeMo2B+HjR6JNHiJ7uO13TP+0JL6DKjeqJ4lU0vKxWVN+IZ3pi2qYakzZRbeilIrw8AoYXNyFY3zq87t/c8Dy4IG9mRuDP2eif0p4ZnqXbDc/iDthzmraK6a4HtZ96vH3iQzlttQfhfKuIRt1idsbtL/mDxcHU3ZuXARh+VjBb3W/GqPsxj7Mw8rKynZudzBD2TfiYZ+dzWcijGuVJvek+/ehD9uY779grb78jgUMQRApW1/xtmUa53VFn4InR27hI1oqTCS5FTCBcerPGXyB2YRiHjgHS4p2CHHPu5AwRKJxAskQA1eHTWXDdc+IAwUBzhD+iDXPzeFPHHdrB0PkEEkk8XFMQ+MUeQCYI3wtI/rmm04BoZJpBJxxyj2ah0+lZQj7kt9tlCDnkgTRxpFPJhkS5hgSROtJIhxbSGNLcUwcGeeI+ZAbtAwatGNo38iDRultkCKEB+Ce/yFrJ83gA6czkg2G4FQeUDQnOtC4ArQckKaQnDJdDqLPKmqWd+/jnz+WZaiJJW09lCLkiSOoC+XMZKO9hCJ/7DEl7lJ4HZJrJnrAhZXTIzMNrqaOGoJEW5I+JJBcyShi8VJA/yCYWyoEiTryzZr5WT2lxMiD/yC3ktWD1as1mJJsfefppO4d2T7YJstOR6v1+h0o8PdO5yHC1HFtTsnx34brKJzyXOKEe+DQElR8yd9IuYJ89WzikfP1c3qgXA04pD7nDnraBe5QldQxyFcheeJ4JSxdOGLlmKLjV0otNEjS3Xn8ULs8Z7QJa6vCiFTT7PrLAcyw7XhSw4563WbQTSg91i7RUlY+Yc4VdKZatKoI7PTFlZ+ZO2bmT5+y+M+ftzPFTdmLuhDVUp4uex4CNsxRbLPaKfQewL/BceFndxID0cMsILef7HWNaHZ63HFvg7dBNwLM8arYStFGzE/bqfisCnbs92Dfho0PkIZfoLFIgTISuVSv2yAMP2EuvvWmvXrrkBQBZ8kZbDWyRxrhSspmZaSdVDNNBQsLYWd9KatRnpmY8zOWVZTXEEIjYtQY9kQMIhxMMdSp01aUKHTdxh0nahMmRMNEOeDppyOWYRj2QjkBeuEtHQLkvL6+k98JwETIJnVIgkIF8QhQjX3TAvXojLBohXSFevf2rA8k6JMgT9tyn06EDzIiVk1OlI6R1Y95hdp11QBwJj46M8Grpgg8f7pVbZKsTEb2apz0Mm4ewiKsi+WRhkWfOSZPnX/cZYiZ8D0vk1OWKUT4IB3fqVeWPtAZtYiC8Ydg2K4sgMzrUUEbkOeQnaN/C/aw8AvklTsB9DO5xBwgzyz+at7YIHISPeVe+EMfrnTl5I33e2bufMLSLPEO+8aMOX/JhWB1fkOKaOmbIAPWCOllRYE+eOWeffOxxK8tfz+sO9TrEMwhJfd+CBS1IIpHgEYVqhUWqp2/MX7YmZemas/CCgNyzcsQthD3UF56BitdLNBiiam6HK912f+EZgnjpOdK5D7ly1D1eprCn3kD0qOs+L0/htV1jGzSMTBGRpS+eYMEF8UPagrY/aH7JhdddGU+Dl6/SRDwyEE6eV4jeQPWur7jmZo7aeRG8i+cu2PlTZ+34kTmbqk1YLZY7CwRTwa3Xa7Cl2myx2BsI/45jhzxwa59ZvC1doD/POxgOdxabU5C1nRnufPoOH1vyPPRcHQwI73AlOZqHLdhn9IS+2yD2vWiDmHhwQqeoBjQq+ETu41MTvjjgP3zt67Ysolaq1a3GUJo6hcmZKTWwJRE4ESG0X4qcodVEjSoNOwTE58TEDEUyb4aJ4GFuGMY7FRnmCkEcaJiZE8e1kzw17rxho+lx0qVkhkYdghSGFkk9WjMIXkZ4IEF0FmiX8EsHQ2FhIAhoFjhHu4YfVufiZ211VZkv2NLSsohGW+lW+n1unuJUp+dzmkinjuQD0gH5yOat+dCR8hPIUapBpEPiHBkLpIVOygmcjviFMBEe4ZfLVcWVdlA6EkaxGLQWhE2+sSMN3tkqYORLp0s4dIQA+SNDZIp2j3mRdH64wU9GooIcwvAt8ZJQyOt63IoQDWekNCCLUFZ04sg7DOkSFmSU9GHPOeAauQJkQFi45Zy4CYswSFcGypx7GOoIR8qR9EDq5ABXbk/+SG9bBLGt+ldUeJFkOiHy8YNPPGYXT8zJbSb5QG4w1PP3O1wOEg2ygA9XVbZXF5dsXnVfxe2r75ExdbUsEoQmG+0u/rBT7fGydlLn9TJ7u6aOB41GqCe80IRnBzfMG8WeMveVu5BJueH5p253FW/Th+wLTiipLx4+9UJ1Gb9oAImLcKlTfp9r1VFPAelSCkN7ABWVrWv0Yjs+c8QeuvCA3S+id0ykr6bnLVZ74O8EMhz93OspgQWQVyyGrLLs3hTuZ0eMCWCvIME7me1wE+thDDsZlyMv8CHclmdtTBy3Iwk7YVw1GJs+F+IYw+EOYnxd34zdED6etuxvfAZ34+aQcQDRI8WbGZBFsS/Cl4nKm2mdDLwwaDIDUXng9Amr1av2W7//dWslBSdxaGrohCECN64tqCHuWot5fJAtNeIML8bqRAgvDHv2bGV52ef6ZdsoMCcr0wYN1CAXRKzwmxE3GnTvXBRPT426axTktt1mm5BAxhgm7SZ0TkV1/GEF79TUpKeNbMQiQ2GeXrbgJCxcCMSPHENcglas30/nFikNxIvuwkmH5xNSFQiWEw2BI+7CKr+Cd1QQxawI0FhCEEkInRLAPR1p6Cy5FYaxvZNUeiBbpImhrHqNoauey4lKn81pwo7wyE+wUwWQezpThjmRi89vUrjIkLS5tkZ2dLDETdohY2hZSBNgpTPyovSJh7wSPtqWrPPkmrgxhENeyMNgQCeMTMJQfPZA95zMBs2vd+7kmc5fbrpKH1odjIreSUDID4SOlwPSx0KQoDUlTMJjmyDux5SJHDhBIDoZ0nV2cto+98FnrV7Ri4H88xJDnV5vN9/n6KuKFSWTWKJO4PiSSUXyaUv2L717Sc84z6fs5YZ5lpzwrITyRlOnZ5TnU+VVlICzRRNMr/DwVRfQ1AN/dlTeCJ4XFJ5j5gcmcoNrJ1g6EhZavhW1D6oI63MGByprf7GRGzTj1P2u2prwvIYBQ+omaaTmojmEGFIPVYtIjJWU9hNHjtoD5+6zi6fP2dHpGSd5W0CeUzOKrD6HRKdmvUIFoyTIbsgM3dve7IwsLbs2+NnJjLgH1IOM5GK8rLPz3YQ5araJ47BBNDuZ/YKaNRwi5cwrRWaG721ntrfdMMhtR2znadTc89gs41szO8Pr45Dx/hz7XZphv9uafWK7IEdNhn0P6e4IxXTfuXP21lvv2te//bz11IAy1Mekb/biG6h18I5ADfTkpMhWqWxrDNupAYc8QZpW0RygUVPj7w+MfjytakiZJ8fbeZkOWtf4oTFvijxBEnwyuBLh2gR1SoSHtgfiRpwQBogajT3kDjvXgMk+TOgnfWGokXBwS7iZlhH3pI1iXScmQggnaBXIC+Qy7A828NW8JL/ZXPNwWKBCmiAsaNfQCpIeVtpynzlukBZAWNxHm+edlVCt1tP0gUHQjKWdDHJCm0nnm2k3kF9HRJoj7kl/iD+QaY7MTYSch2vIXMk1ivjJhtUhexBe5EB0TghFBEhfFla1ytYrYcgZN641UR6JF3CPOYiB7Ik4KGzsKK+QDhZYBJkTN/7DnFBIa0YOg/YvpCmkOeQtEGvywjWaW8iB1wt8yQkvBPh32SjxT128aB988H4oq+7TJOssiNKblfc7kKrLQSeQP+Adv8oZwsdehWXVFeo+QO5oo1Uo7ocuLNQbpmeE+bBehKlbNO7UO0D5Z1o47mXPFH5pC3p69nkhdEIp99R7nxoi/7w8+uIsueWaesDz5ZphGV4QiZjwSAPb/VD/aC/8RUXPS0PE8UERvQfvu2AzE2qb9EwqGbeErD4GIIU004eFAw5+c/pD8P7s+UlqhjF6/T7BqJxGBTEsrveqiLbUlewBvwlCG7Bh9o6DleTWMpRderxXMZynw+3HFNGRatn+5H/0RXvmoQfUwBZE6JhwHxpo3uIhejMzR3wPNFbdhe1XBj4Ha3WNFZ4MvwTCFsDbUVjIgBaKzpr80BGwChgCEzRP4a0djSH+Geosxczrkf+UlOAPbRHbcTSmpq3M3EBVOjqASOlB01aVHUSPerWysuqrPYMWMXRMrn2AiOlIujhCPH0eUaoVpNMifcViyTV5DMMievIZiGJIL1mUU88DduUKfoOGjo6NPe0ggJBG9riDnFKYxMPDgl/CgTiRN9KF9o+OlIUTdHC+obLsIGGkhXPCwISJ90pZake6yQdhtxQmsia9GfmDTK7JtNoM2zHkG2ThqZAf4mDBCkTMiRudrTrVSjnsv0Y6kQtxdLskHvIWtDqY4YUYlBfhMYw8vKAjyA/t7sawOASQI6tyOc9IhhP/Hlqlor9cUI6kx+OU3/Mnj6tjJ0Z+qGehTA+2Sbl3gRwoJSd7rsoRGZPlpJ6f4zMzTv7QkkGeaiojf7lD/pK9b26sc+o25Yg9JtRb6rfK2+tfeJFyja3s/IVM9iCEHV7KmKPH802Z8tLHc8aemyzmYU4nWjumjPA8Uoj4dW2z3Hvd8TZA8SoN1JWgPWQe8MBOHJuzZx57wi6cPGt6tbIoVGnPu2tmyPqQ4UVnJ+NCWje6vsdBFsjWJqOsZeY9kMVdgZfPYROekGGzP6TV66bmbkDWd2Qmx90BiiIzwzhcDZ+qJeTqxNwsY5L21edfsDYNreyjit7SGQq00IAHDVsY0q3XJ9Y7BojCRD3MlcMNDTidvFpu70DC8GUSNnSWfycoatw54pahTjqB1ZUVkuOkhXDR7rFFBJWUDoCOhqFMX1UqQqa+xoeGijFaKTqWyPdwwz0bxqIBxG1FnR3zhoJmq+9+GVaCUPiQo+zp0GgA6NQQM/EQQbbHHkeGrDxSGTox5ADZJG0MTSKHjLiQfsLCIJNMG8h9hsgheHSM3EsUfyBVYQg8I48Mp0HE6HQZ0uXo6VQCfZNiOkVSrThIc6A+upbcIY0M47oMleSe5EBHils/V1gZRjt238NPgPyFeYpBbqSX9IUJ+UHzggGkHRKREQMnajqGBgZSEDR7xA2y+PETzkP5eJg0xGmZM8mfIIimrpcH5u+dmpoMeaUodOAFgFSElLy/4TIYEgbycU2pZHRtdc1evXzZn7kK80klXydocgwBC4RcjvGX+oeAUSa4pazCMWjyndhBxHWOZhY7TIlnlnqKf5VZVi+pO76gR+Wd1V9f2KNw8M896itTP2hnqMe0Dbz0ZM+7XsnsvlNn7LEHHrTJWsNi0qFnm50I3IGMxxaivHuRyjcDzwly3gve+5038ghtw25NEMmw3SiG7213fzPuRQlvrRehnc7MBsJ1cL5TTvdWBlvNzuDRHXVOm0GKtjOb3A75uZvhLxujZtuMoOo4RGRvPXQKP/Hpj9tnPvCEVQqJkz0aaLEcX+iw1mq6ViwWsTly7JgTATr3CTZ3VUO9zCILCAXJlTffcV9+e3qDp1Kxwz0EDNKRkQvIDkRNNq6Zk6UTK9JDR0Pngz+GoMos5oDrQI4gG6qlq8ur1l5rWldxrKyuBiIos7i05FpIsKGtCxpLwp+YnPTzTIsBoePrFWgM0SAwtNtKCScVjGEotGd0iDMzM67xJAwInpMVpRvyC6m7fv2654VrSFJG3vQro6PE3VOgHcgy5E72voWJjiV1wvhDLoTNUGqvSyeJ5i9ov5AbHaUTQqXVCazyTFmQPu+Q1UlyjgydSKqsWLziHbTuZ1u2cC8Q1aAhzNJM3LhDI+MrliV3wsAdfnDLEC/kNStL0oI7yAAmkGhkHrS01DPcYggbgoh/5jByzdCfXK2HR5kAiAovABDkyUbdGiLZGYnhoQlzUgEWOQBUC2m4nLDQTyRzZHLCSpIri694jnie3I3qEs8IC3go71BOYWg2EBHKBC2bh+p1jbbBX+qozxA51Z3sXlaPVkQwaRuyukp9RMMXF+VPzksp2RzIPe2GjxTIjmfBtX7puRM/HWvFsj1y/qI9cuF+q7GnIHVMzsjvutaKHz/ZG7zOpUY/m7Rht2JuBchoL+beB4LiOb+ZGS/I955MDhrIkPZ5wwzLN+v/h+We2W243x+yR3LY0LNmZrQM+bvXsCUPI0Y/qcvxoBQODWri9EPB9u1orWp/9Md/1I5PT1gxLvhO9CXX7qnzL1d8mJLGFWKDexp813JhT4bUQPt8HBneuNlIFe3VwsKCD1cy1AmJooPAeafVdbJGB0FDD7mho4As0Dmw+ALS4Hvlyb13HGpNIWto7CBB+GFYaJj40GhD9Dgnh9wjrazqRXvAnDcnGSKgDHlSpbHHTVZAGZkjjECK0EQgMTRdkCU6RMlGhiFMZAIxXl1ter5J19IiK4LDHEA2YCZO0kO4YYVxGEqDjJFStpGhWuCODhWyAyHudoK2EXkwN5B0ZnkLnVRYtQtC5ZJsXSMY5mO51lH3/Si5hiOdq0hewryq8HUC7+yEjCgGWahYIdiqhsiR+pINu7OCljJgwc3wM0pZQ5q9TJQPwnXZ6p5rTHWdpR9NEPlkkQYaHtcAKf++kEb30AAhI+Z8VZUutu1AWCGb/IWonQDmkETDD6QjkwnzcCF3VZH0Srnke9Bli5n8pc4dyY/KizJH/oHYh6YHN+ETi4C2IhBzjC+CUhlRvlxzZAU8w7yMAviqeflh6gOfNAvxQBBZ0c8LWqgfId7wkgJJ5IVLVczjK+kFoq7wLpw+I3PWqrxUiHxCAmkdk6I6Dncb8n+oDWaO24rQBt3c7BeEsJO53TiIPPI8bZjUcs+gnwpmv1Autvzd69hvGe2EQqubzEdxcc77yAMGSfW3fBKtsl1VQ/xX/ubfsn/xla+rsBvWWVqzVoK2q2fTM9M+ZJppCBgGYk4dJG5laUmB9X01r++pFaV77akRZ44bc7r4ni9E0T/R1mVCd+IkkuEcJu5DjADaHdJFZwJRyla1QjbQtmEgYf72of8g8IFNTExx4SSDTih8eaJvU1PMpWNlq79PhNWuIg5sN8M8RMgXqw99xavygn/SC3FBgwD5QENCPAWlCbuqyLEPDYv8tNtN6+keqxsThV0VoYL0Ntt8Pg1ZQByZ8xdIom82LDiBzkiR/hi+hPyUSmGhRUZ60ETqhnempIE5dzyHXLs7iGO14kPO2ZBZNkyGfDLi6h0kLYBkAkmFpCMfyC3x69Kv0ZQyFOdyUfrYhNsn9ssNK7IJi3wRDwmRT/fbFXEkTZWqykb2lBP1pFGuOaFui1zGepEoynFBsj02OWnHVKfQPE1Uaz4Jf6LOfEzmfimdxKgj9QuN7bTuPXXhgk2o7ChxsgM49/qLRWr3fgXPMhusI41Isu9D9nQlCm2vLtywf/WNb9hqO5C8SGXkxC2VdTYMyzOCOJ2I81KlZx9Nuq8Q1zULioggaHxVJ1N/1AvIHO/tlCHPMdpuCGNdZcd99mlUFQv1yeMPMbabYUEWRJPno6znrzZRE7FT/Vadu2/uhD16/4P+XEP4vS4TJwlJz/nF8Izsu6kMQd46SNYOcBmn5+9dbBXicJ5pOYZx0B2nI7w13BS8DN1u7DWftIF7wdbgt8p5pzCH07ebuMfl5r1Q0/ddNcfVw/QICk0IX3Q4hI8OISzfV7egNMERvvzCi/af/Vf/J1vp6q29WxThU2MsEtJoQIyYF6bOXY0wQmBhRk0dfFkdwcL1BRG+lk2pI0eLRkfAEHBBHTQPt+iU29MZMPeNjoPPrhXV/0Ba2gqTziEQQpEf3tXpRNRDMKSI1iCbl0cdZtEEHUe/13G7isKko4AgQTahjRC1UgmtWMVJK6Yj8uXDRKrMkLoKnVordDjM/WNBCCQHLaFvPYFGqxA72WHDaRa2MGzKdVV5h8w0V5s+JNVWWiBSaFE6zZbSFja5hgQxbBniDHMUIUdOaHRN2XKEfKH1gHhBnNmoGtB5QoCDWwhXqCI9pQHiyHA0Dxb5HvRSEkinKlDVkA/PLnFCotFssk1LzckuRFHl4sN54bvG1IWwR55Ipf4gs5QH8bMNDulmaJhzWAayQ/taUD1BO1ykrirMiogjml8IdVVhnjoyaxfOnLYLp07a+bljdkRpb/DioPzJ601BHsixot/0cOTYjExOaLwg1v2CiL6OservKyJ8v8Semy2It+qeHi9InxN3/KleOVnSkfpDPWYDbV4cXMOnMqeceYGhnhER3zwGXu/knvrNVkY+D0+Gl0PfKJwXG9V/6g9TBag/1N1yWXVazyMEDk0uz5Vqjz+D1Jmi7p2anrEPPPKY1Vnwobsej+Imn1l+h8E19fdWgddRHjDcCYLRjnD0fqZxfD8DHewohuV0ECIaKaZ7AqN1ZRjbEayd3AdslfNBIrxUvbcwXqYj4IMThwjaqyxFh0r4XDujI98iBSXF0VMf/Zf/xt+2v/s//k8WlybUEajD4O1e5KfWqDkrhEC00dKJFMUSHg1/WwQHskLjjyaQhRl8JxdtWrO1po5ERGiCLU/0Rq/7VZEiCIcP10F06BxENjiHjKxCSkRQGDJkwQcEBlLHdg6BsJTCEKE6mEyj6Fow8iG3fJcTbRhfGsCuubpqk7WKTSsPU7WqzUwEjdJMfdLqctPQOS094fK9zzXlh33gVlodW+n07YbSsLi65pq7ZTQeIkQE7F+RYGiZ+BU+e4lBWhmmJG0DJ2msjk0CgZRcAGQJjQkLTyBcdIAZCUTz0vU5jupk5QctF8QMQkipNZurTs5co4ad3LGHHf4oSTpqQAcbGhF13pLp7MyMp3l+ft41NMgJcovsGHIjPDpoDPLmmniZe6knn2icEGThQpwhn65VVUdO/LFqb0Hyq6jztkHXJusVu3j2pD1z/oI9dvF+OzIz5V/MIFWQfTpXNHR9hZUOMOa4RTgRkmCp7xnhA8x7fXlh0X7pq79v15dXw7Ok8pfI1wkf9c9JHougZMc58+Rc467y9L3z+FP549bJH/HJHfCyJyzVi7BPpOqOjmh6IXxByx2+MsOcWNzzIkQd5xvfPBfUw1D/ecEY+HP69MOP2InpWR+WBsQWYrw1eH1Lz3eL0EoOYUwC3o+Eb2snGurVYWI/9eAgMJrn7QjbKMaRjc33aV93luOtpGEnjIZHe3KvY5zMx+K9Qvj4FBORdRj9U4xl9bjiF/bVV9+0P/nz/7W9fm3JZiZnrSUCwNYoaJIYPiyoU+CbugzhlqKSLS1ct9WlRZGmqjemELAGk8RFaCqDyCYbE97QQx46avyXm2vWVavIVi/FEqtcKzZg6FKk6OjMEWuJNC2sLOlNP/J5W6vLK97xTE5OOXlyTZcKEfJBWRAunUq9UnXCyPBTp91UnB2rK4wJdSiPXLhgH3n6CXv43Ak7MTVtR0Tw6uqAID2+0pe+SmlH8BgFZ2wii1ax1enZ9bVVm19asZcvzdvXX3jJXn/nqt1YWrUlkc++4kADRgeJpoKOraTOLCkk1lMYAxHGrsJAc8IQNekmXDSUxIVGk7ghWOQNrUci92jRfMhVPXPQ0oW8+zCv4BpGZKj4fWhYD7sPLSNrxZENkxXUWzopU3xHZmZtSWW1srLiQ7fIlY4WDSruCTsjk54WGT40z7xEiDjh0eHjHzKKlgbZQ+bptNlqpa+6ce74MfvQww+4uXjiuNXkD6io9ADSMKGv4TwcZaELPwunCCbHnpARvnAumgJLkgWdxkvXF+xXvv4tW9ELk5N1uaM+QrgQdlbe1DNuouGFlFHWlBH1iakKg374LB71kvKG1OHOF1zIrWvp5J86gT/X4Ok+9YaXnOUVvayonkE4adOKSjTEMywQ4sVGbZDC4tUNbfCjFy+anlC1TyGdYaPtNJNAdnvBOMJHaO9FrcZB4yAm9I/DnS6FvRKFgyF86YmD5/Rw5TxajHvN892IzXlQBvdZV2/nC9yhET7ywNAbmemmhK+UqOFXBVtRY/1X/ub/x/7er/y6Gue6a8mqIkgDNdyQKzRnfPWCr2u0mnpbT3o2VYnsPnXyZ+eO2IWzp+3C+fM2NzudkrCyDwXRoay22nZtccVeff1Ne/XNt+3lty7ZW5evWleEi6nhRREPFmWsiVyx5UKlyn57YSNYGhkWimRvPb5pr/IAWWl12yJYfZGkkjHj72itYg+fP2ufevxxe/ahi3b+7EmrV0Vw5G+90ZdnKod3IiN1xFsbj4bBCTolFi8ELdSa5PTGlev2/Guv2Te+/6q9Mn/d3nz7ku9hiKarR6+lfydOFXVdCjzMR2QeVJijhx0rciFisdzxYNMpkg7kRM/HcBqEFHJLmvAXyFggXSz0oGNGU0I4JJnP4/EVA7zgLlT+sLE053W5h2AyxEzYaGLCvMCwVQ7aDOIA2GeEL2zrQtqCtgZ7hsQhbgzhQfbJNNunPHnhov3Ihz5kj5w+bmWCcnmEMEFIUYrUelxHnGM8kB+yBf7dbF3xrFCc33p33n7929/VjfDCQf2hFCB81DPqntdLlRXPOPXCSRp1RYa64y8Xcs8LBfd4oSMc7kP+CIdRA15QSA2/vEAQXpiSgfaYub2kKazYpk5RX/kEXEHXaML5Nu6U3D/96MN2RC95rmlU/cnyN1SV9ozt6ll4RgL2G/7dgp3y4OR5ixQ2Y1gmh4HDDf1wMCqTUTIWbg+7Cf3UYWKvdfWwy/VQMJTJO5H89wThAzR+wDOk84HetmlcGY7719/8rv0X/81ft7cXVkRaauonSr6FyMzMtC98WF284YTuifvvsx/62AftWTXOF44dtSPq+Mtq8L2qp4ISRUhP+WU2X+jwO72BXVlYtJdE/H73+y/ZL//279j3376spJSss8rKTIVVV0fAvDB1LnQsPXUwdB6+8EKEI2FOkjqI7oAVngM7PTdjn/voB+2zH3rWHj1/zmZqZZ/LF7aV8GxuZFxXBVSEN3lqcMUdCJ9f6wEPZ311cAWFW7BWr29vLy7Zt15+3b78reftGzouigR3urhBA8YKRnWSTsKCpoSGgs4TTQkasYkJVk6G/DHMi/aE1cmtZtgOBw0JCcENfpnjh0EWhMP3Zuk5vZOWLDKtC+EwXJww0V73SQtpp+Nl1W/MxDmFC4n2FcYi42gByyLYdMgQQ9KckVGODKdn++qRdvwrm1aVkB89c8a+8NGP2xMXzlpDaYHnuRRxo0q2LvYU65e6fzsfqvcykCOi5PNqmUyR8++9+rb9h9deUT0UpfcyRbMM0Q+ruYG/UMg3pB+NG2VO3cpeFlxjLEM9RYOHNp0o/KVFbqF7vlgH/woTjSDTA0I9DXEwhcC3ZFL9pO7yUuLDygrfnxMltq/4Hjt3zh6//4GgtdQfJCXrPsnPet0ZhRI0em+7Ti4Vzba4adj3DJx2p+c3wTYyOUjcjTIcrQe0YTthu3qzGVmNvD3YLjl3YuHJYWOz3Hmgx9TlQ8bt7JsOlfCtQ/IlTx0RJqpwWQK+1urYf/5//mv2m9/+nhM+5t20GZbUQ9JQo3/fqZP20z/+I/bFH/yonTo66f4KaAj8L2jCONL00ImEK4EORyfqPrhSeLpWQ99WGl56+137xV/5TfuNr3zdXru6qIRUraS4nFzFYQ4RHYoPnxYiHy5l2LUkMjVXr9unn37C/tCnP24ffPSCVUt0IgwR4QvQYchO8fuctBTh3nAFC8jKmDsQPZ4r7MLzFfJAkWBXkmWiMBckn69+7yX7td/5fXtBeVnuJbYmksyikJpIajaPj2EvNH50egTHfEMmtTuxUxrpCCFlbFsT3PDJt7oTMzRs3jH6go7QSTJnkh6cDpiHBeLWkx2dMHMM8e9h6x7xoJFjODcMvxFl0ecsQhRrCqMo8uZ51Z8P8ckfHThhEy9hMSy31lzzRTPHJyftE489Zj/+qY/amWnVBZFV0U7FSj3QmdIYwpPNkKjXz3USal6O/SI8WypSfhC6yozXrV/9+nftxYVrXLoWr8SCCZUt2jVfZKHyxB7G5Q0uZaxy08PiwVDvqJO+ipwwVVcghbjFUNcInNXiHo7KFLtsEZK/qMg+mzYAshcHwscv9Z6w0Qp/5LEnfOqFv9z4/ZTwceEetkd4mXQf72NsQ/gk19uJO10CXofHICd848tpZwndGnZTNhtQCmjU7iBuJ+GL/uLP/8JzhUP70kYKMpRmyt/w1WpOVCJbanXtN7/6bWvqrZxFFXQCfRGGTzz+oP3v/8x/aj/5gx+2mVoltLLeMMuvHiI6mNDg0JjrSIH5w4UJpIYzwBV5o285KbLwiWefsCceul9Eac3mb9wQsQh7yaFFYsi2KmLHNhMQt57irKp3ePzsCftzP/1F++N/6Ifs0TNzrtGjlApJIHneqQyIU3/bPORZ8taTmYFzv/ZcBOgkaPqC4c+HxnWrLJJ5/4k5+/ATj9jD589Yq7lql69fcfIbF/iclDpApRtNKtuYoM1rTM4oHDaZbrocfM5emgiIlc+TqzDXkKFhyZgHXEJj/hVpITz8MJQLmP9EpxqgzpMhZVInb8jRh90kbCeSdMz6R9PIqkifX0giZNAsMr8PzSThIX8f8mPnaKWPj/N3k6admZq0n/vhz9jnP/YDdrTO9hu6r/CDfEijErkuPGS3Ydav3UFqkeOWwbMEaKCoJ/4syyzpxeE7r79hK3ohYboE8IURqkMQMl98g/xVVmilIfOstnXyJrcZGaTusFm2V0G94EDoGK5Fw0fb4HvpsU8e8cpveOK4laVE9VNugBNEbOWf7Vao83QEbNp+ktXcp87oRUr+ZOc+9e91SkdSRbq2M+8NIKmdzcYzs50R9imMe1GWeyMSgCdmO/ndzIDt7G4N/ijuZBxDeZLdFj+HjIOIYudyIYbhchA2ZRJkx1vDWDmPM7cRTvj0pn24hC9F2uxLQIpMDfDRo8fsd7/5vL30zjvwKxGyafvJz3zC/nd/+k/YMxfP+eq90PCADQnxRxM/+jiNAjvm5fHtzzDBXI2/rs8eP2JPP/mYtUWYXnv7bREmNfB0RoPIqsWKiJ/8lAZWFxn57LOP2X/xn/60ffzxh6wOQRFx6YtQDdRZMAcwiz3kbHuEe5mbrYbfUQy74NfzoL+iBFVXp3f2+Kw9+uBF31rixsKSNdWRDdSxtTuJd5zVOnPtRFo7QeNWqzE3UXnUPTQdQYsW5jkxwV23RMz4dJ1iUwcNMYOQZash2Y6Fff4YoqOz7ffDFjiBPKosdA+tHp0r8++oTk7gqFhpRjjHjvQRL/E4KVTeGFb3IpLDntyiu7t45Ih96Yc+bT/49ONWlXsVn+zTwDAe9/qVzOa/4Ts59g+XpIorPL+qi9R/ld3r81ftpXfnrcnzqjKCkvnCnkQkrgBJkyPZe+WiTngdIiAFo3CYY8rKb2gG9c7nmArUUVaQZ/XWwfOc2lGPQ6JU2pBKnbOVE3CyKHeEUUnrO+GimTx74oTNzcwGLWXa8Plpat77cKHd1DjxHSMIXOYYh71KaXM57B/hxeVOYjRHo2av2DPpXu+jMwzHPnpv7/A2Y39BHApuJqfbSvgA8WRv21ONir116Yp97bVXfW7YH/rQB+wv/uk/bvcdm/W5QGznknXdt4yiyIkC8L4JLZziR2M2VSvb0w8/YF0Rl++8+rLclC1KytYXYWrrb2ayZP+zH/0D9md+6vN28dgRi7vqPJycqONQ/+UgsH1WmN2AtDNs6R2bLpgwz5y1yUrJnnrofjs7d9TevHzJrrVWvaNzjSDESgSs12x5Z5gNnTlJSzu/8MUKda4Kjw6VTjEMxYbOtZcO22bDZhA+z3EU5tzhzokjRFBHiCBg/lX2xRHAXEiII1o9Vg5DCklfIH/yr7IPX9ggn2gVO3a/ZP6ffPaz9uGHH/S5W4cv5RzjQNlTFymLsMihYF1ZPv/mW/bOyrJPO8ieB184ofJHg0zdo+x96oJ79h9vA5hf54+R6oJr8nSLugS4n9WxrL6QCOqsa4qF8MKB93BNANRN6l5W/7J6iV/iO3/qlE3V64o3vE6SpzQ0/32vYzcrYHGxk3kvYLhTzOrRweJwJTWOzu189+7EzYjKreM21Ng7/EDsRWa3lfB5Aw75EHjAYp22RCR+7d9/2Z46f9H+wp/8Y/bgmTm5Cx/Yd4LmZ7eO4J8OJO2M0nzSedTLJXv8gfttfnHJXn7zXeuIRHULiR2pl+zP/MRn7ec+9xmbRfvVhxShZRNRolNDG6Hr0C3tN4XjoZiV7I14yAJihISVdDx/Ys7uO3PKLl+7aldvLBpfGXFtmBLIp6H4o0Ok08WQdzQnHpbKAS1LVmkgb9ynk0VLQznRcbL3nxNBxeerZyGQckPYzJly7YmunVzqP+uAewqDjhz/PnQuN2y0S3yuhdFx4P284iW9/bYdr1Xsj372R+wjD160EulWOMP5z3HnwMuTKoXqfijnG6ur9vxrr1tTdY5hWhWv6gt1gwUWKme9UHHO0L3vmSdP7KHJkG/24kEd7KqcqZHUNeoO9YMqyctAuA5au+xlkXrldRpiST1096Gec5QzP6cuh85c9oqBjdDPnjhuE6zGD1XU8xEO6ckdB+nYj9kMZLcZW93sFVuCvAtAud8qdkf4hmW8W3NwGM3d3VgGYzGS6K15GJEfix5H7fZsbg7i5/3nVs2Y4A8Fu6nn1OftzO0d0lWEw4CQMDT64gvfsz/1h3/SPvmBR0UAGDJNLFbvD+Fzoe4DPuykvBFMKCR1GKlRl+B76D124X579Z1L9r1Lb9tkJbI//fnP2s98+getRufDH52OOhU0joSBT4aDfPsBLg4ZilUmROTyUDoSHRlao/DR6J2embaHLtxn15YW7a0r14yPyEfKWzxR8U7Th8w8z0o7vXIKJ3PpUKyTsV74YkFPHSpVApLn/qggMnSgfOGDFZispqTj51Y2PIwJnX1YgVuv1f2auViEQ6edaVyy9NDx+r5qKvcJsbuf/NjH7NNPPu5b+JAIaCV5znFnoVKgMm4QJVUjtkFKVM4njh6xM8eO2nkdzx6ZtTOqj6dmpuz45IQdm6jbbLVijbgcNHoigapk/tJCHYAAOlNMyzg0aJDEoNVjGgF1mC1gWEwFUWTbH69/8svQLk8IbnlAAgGkbqd1Um76Pe4NrFGt2Znjx61W0ouc3BCTP1PEqBM/Ta/vHPbXybn4trHfMO9NeF1Kze4wTibhHvJEKxrC3YvZGV7v9mB4ZbnnMJLJoF3ei9kfdiWx/UdzoNjPi8s4FNZuxyrdm4DnZ2mtaS+99aY9fv9Fq4oMMH+LDj7qB5qz36yvd05CNrTrdU7w766KiLAQ4csvvGL/1X/7t+0PfPRD9md/8vM2qw4BfQRDqYEchrAC0cvqMZ3IBnk6XARpkB1WHaeUKaSHhQ/cKEX2vflr9n/5e//Evv3qO1abmLJBUMrh3StS6BzNt0SB2GHYx5AP33O/69q7kCcnb8q7z7ei4/WOVOmQADJtC2Bxi3/KTnasrGRyPdpH4mAvNbbO8NXOihstH2ERLx20T9QvVazZbNmgvWo/+uFn7Y/92Gdt2sMQwSR+/dEVp8WW4w6BegMoB+o/dTArI8ib10XsUjdZk4IbSGFXpKupetJUvVhaWbWFpWW7sbJmi+y3qXrHF3JY9MHwP3Wpx0sHdUTnTvxUV0yEjxXoTBlgv0YWArElC3WRlwrXSusPO0YTfGqBjjyzmOl63Z555CGb4hNs1GullnYh3CfV5A37O4nNbQryu9240xIYzfPuSdz22CpDwttfmHvFaBrS6nZPY2zdvG394/ZAxne6Lo/iTjzPGXxbluIdInx0EETbF1thkr6zfzXoMXO2derkT25u9lyME5vfVwBZY5/B5wbqmqrYK7KxR2TNta597bsv2EOP3W9zEzWL1Tl1IXvc9XQRBukMgqKT8O1A+sVNYR80iJq4IKfM3cvsSFe44J8/dYi6ZHPZr7z8pv3f/sEv2jvLIlGSZZEtZJRWtG4QMvemAod8sfkxHSeEz4ma/wWwOhf4sJsMjS5/DM8pCa5BIUlo9yChEEI+ZceGy5BFOtuub2itTludOJo+/BE3YU5MTHgaGPJdXly0R+eO2p/7mZ+ys7NT/lk09eA+XxLjn1Q7RDnn2BtYCU5x0HihRS/JUM4bLyPhvg/7Y6GCp8/meab+cs3GP2udnn9ScGF52eZvLPnXZtZabbkpKpwwnQAtHnUJjR/xYfhEoVduKqAC9rgUJvtLcsxeSJzw6Ujd9C2fVN+efuhBm6lP+DNFOu82wrebOXaHjcOWwGinN0roxt0fh1H/W0F4t1fOo2nabzHvJocHjfFyHcH7kPDtWUa3EUMavjuQyDTKrOJnFTRrbzlw72YVl/vb3WPG26aVhGmlg26k3ZBfD4fAr/oqS+THV6hSaFjKv4cRnG0CvsE2tw4MWRxgvR8aihA7OtG2SDOdLZ+vQ6Pxy7/3Dfsb/+JXbXGAlo5hMVZMRr5ql6xByjiyx14ygAgGDZ93jOpks3MaWs4haNk1Q7okAQ0K10HLEvyzWTIbLqONcS0e/tR5o8WDIPpH7iGM8lepVkRGYwldaW537Y985uP2Yx9+0kresbNAJJQYXT/nhyvpHHtBVhUduhgumex53g5ZHV73r3qgfw/AP4vY6diVG4v2+qUrNr+4Ym2RxYLIG2EG7Z3qMSTQPQU7tH8Qy6CZTp913cb08KMT6ig+qqqLT4nwHZuY9Bcon78qe69rWdpC0LeEXdVTxXuYONzQDwbjOkXKbBhb3d9ZIgFG68m4PN2LGPA2dAdxh6PfFe72ch+up9Ff+Mu/8Jwertu2Sncr6NRJUdrwq7ly7YFISiBtIhiyJ9GjBm/udzjx2HPwwAo+1OmaOdzKU7ClWUYToN7E7YInQikoMgiefuVeRn+bRRNCCObugKdEHZl3Wjol/ceOHbXL6jhffXdeFgWrlitWYbhVxIwV0IlImw/fSsYQPAgbhI7Kmw3lQth6aYfqUcgOLR0CCcNsQdOCeyxxOxgoXJE6tHjM13JNC2nyzQuDJFnBWa5WncYxDytpte2BE8ftx9l3sVJKh9pE+OQFX6EjHi2HHO8FUL5esDLMM+XTeUcmJuz08TmbZZPtQd+/vtLrddwZX8Rhzh/aPv9CB/4VClpA1zir7ni9jMJXNgiYOg0Z9C/CiFTOTE3atOKAMmzUqqwVENZPbgVeY8Pp+wjDnd4oWTscbI3jsNMw2rFvvro3MZqnrbizdZk+4E5jvIzucgzJMPqLIny3a9HG9hhKjR5SkkEhc4RwsXADArOdcQIngz8Px/2pGccuu+/XqZ1jwy0/DB35LYwiJQXZ5b1CMXw4VZyMDszJsQqzUo5tamrafu8bX7dmT3lSB0inR4fpqkw5RhMXyx0dI8QMk2nxOM9W1fZE5Dhi2NjWvzWsODI3EDdIH8dWq+MrgdEg8n1kBMnWHF5EihfqyBCua2MkXsKsqPP+3A98wJ5+4LzF6qzDEDplg5NwnuO9D55W3sHQWLP6fKZRs5PHZuzYDN+7Nf9kGlpAXlS63UTcLcz3gwCiScY/7djGXn6qPV59qEhqGQq8mJjvy3d0ZkaPAD50K61f4VdYP9kO3NzBHECTcbe1Onvt8O4U4RvGftNAjtH9hmNaJmkRr5u7HLsqt/XObyezPbaVyUGb24B7ntCNw5Ac4QgpRiV9OwyHIWHr1Eka8+LYjENEbeMuN9Xqyz12WRn1uZbpi/EkMn25wRA8MaAsggQ5EYJjZEZZ99W3BMI9Haj7uGNYNzMhGlnexYY0KqneUWKFhrSYDOzRcyfssx/9oJUGzO8Lbn0BhQgWRIs5V1mHSAfJ9iqcQ964Dp1mwDAh5JNVnIOsk6XTjEtla0xO+CfaIIXdLkNwEEiqmc7QJFbK3kmjAaSTRnt4+vhxe+ahi8aMQcrfFXyZEbyM5D8373WTPqeqzHxGMVL9qKv+nJuZto89+qB95JGH/Ws5cb9ng17H551C9thsuSMC6JsuU9dUF8M3dqnfvGyE+od2mnq6sLxqa+2ut368UKTVbAij6Ro2YDv7zOTYHbaT3V7MVtB2ZWa4CbkVc09gu4RvMpLTOLOtbIfNztg22gM09yT2JsLxGA1vxGwnt2EzfHEXaPiImJSHUycuOvUmmszohE7AM0YDjXaKG1zLmonYVFyfayAHEAb8qpnXPYVTSCzC36ArcsECBZmkIwu2FGEfO5ZsyE+aDPzzHECRIIVOQHV9L4AseB78Au1G0Y6os/z2K2/YNXVylDErGX0YVZ1pGLod+GpahsJ404HIZYQvazzDkC1BSiIifJRRtnrS3aR/YTUvUpP85ce30nD7oNWD8EHweklXtqGMWIzxzAMX7FNPPOzD754H9xUy4nlxmxzvB4RnXaWfPnT+PKv+lHQ+O1mzuaOzVtYD3WJVtypWohcb6nk2r4/6w4pg/PNikdUoNNMM+xJ2W2Svqnszk5O64zXNf/nbngAeLA47/DsNZL91+41RjN7fqxmH7GX9vYu9b3GyndknDiCIw8Tt0N6Nq+r7FZGHvwM8h7vMZmG1c+e2ZfE0KjMQBACXG/g8sK7ezpsiIm1LOl3r9FoiKRhWfMqX3tor5ZqVM1OpWxRX/G2f1aQ93LdXrL22ZGsrC9ZsLlmztWbtVjPMLxOdY45PuVyxarVhteqENaZmrFKftnJ10qJSzYqlquIhQUrYLoV5x6D0eUcp+JzFgkiVJz1oy/7GL/0b+5e//RXJTg4ko2LMfD25k2GBB+QOIgaB821ThGzeXi+d9J49OMz141NZzAHEjpW8uOU8O5KUaq3i55DLqBi2WGFEje+n9gc9Y2ZfRZ00X1j5mR/9Ifvc4w8p0lTUCgACDrEE4yp8jvcQVOhOuih7lTt1gDm4voWSrvuQPZ2/On/Fnn/tbbve5BvcQYvH60VPlSjbv6+keurz+hLmk4Y9IlVr1cYkNlWKwvYsjYYqmMJWPN4O6bif+pZW2bsaPIvDyMj1zTDqfjsMuwnhZa364WBcmt4LbcZYuaMBuYMgdXejnHdTXw8SozIYjZ92aT9gqtSO2EMh7JvwQTSyjnkUpIOkuPaMzlz1M2G/Db2Zq/n1Rho3A5G59toNW75+2ZZvzNvS8oKtrC5ZVyStL+LW67XlHy2UN9cKTH55Y4e41GpWq0/aZOOINUTcVtdWbHn5uq2tLVq7s2qDjhp/kRa18iKUbAQh/8SpH96QaJuKRYUT16xUmRDpm7D65IzNHjtjR4+ds8nZkxaLVHr6KUh5YI4QjxoFidhIEfncCu6A7e8eBDLZs3UJp7GXI8PbIc5Y6f3X3/m+/b/+h1+2Zcmi00mUz5I1KmXrikwzzIUu04d31SEO1EmST3xDnrvttlV9exYWZSRWEZHDhxNCRQhJ5PN0nV7H9zNkcYhvrguRlPtE99CsdHReEvGTrch5wcoi6M12S2VWtj/3R75gz546EWSsmIgbQycfUiL7cMjxHoaTO5W4amJoF2SX1QfqqBM/nbMdElsmzS+t2jdfes0u31iyJNKLiuoXLxQsHPKFG6qHJRE7XeilRvWQ+k0IvIQkXTt/4oQ9fP9FqzDHVO59ZX4a947YwcGd3tIF7LXD25bwDQWxu9CGXdGubg5zj0nagi3exwR4EO3FuCTvO4qRCPYsojGZ3HN4t4CDkPNesN+6vb3/ncIcn8FxMhjXJIzLUeA8O2APhbAvwkc8N02KbgwKYQ5YlA61inqJVNCriwh0OrYqYnfj+lt26e2XbOnaW9ZtLoucsW3IQLRA7hQ+5IIBxayxJ2BW8PocOxLAHB3FFQZk5MIzoniDYxW43vzlvmAiJAWGErkf/CUDhhhllL5sG5AgXBqskpXKEzZ78rydu/i4HTt+v8jOtIhUmPfni0aIK71G5Ph2eLo42bhzp8Bw9uvzN+zn//4/sDeXmsov38uNrKa0tkTmCmxaKzeuCaGMUAnqv6TOsayOsNNp+xc7IG0QRD695sO/MmyOywPVUefJF1J8E2WRcFbuYu/f0JX7tsggmtVGuaHwe/6t3MiYf1Wy07MN+19+8cfswpFZH/rNkWNnhFcAnvl+VLBrK2v29ZffsEsremksiPD59ATmjhZUh/ViQd3FvfzV6zWrqr6zaKOqZ4Dzo9PTvuF7Uc8ypJKWgn0672WM6xTHd4KSHm3YDhhzeyz26n+vHf3diC15OGQNHTK+16V2e8p9p46HirrPZ2Hcs3Qb6/a+NXzD7DXkSxapZTElDwlkAlKhjr95fd4uv/WqXZ5/zRYX3rXOmkjeQMSjqKZWGWdvrLjQsXKxpQa5peOqiETbTbHYU9hqugex3tjZsLdinV7Dmt2qtfoVkUC0hj2ryG8jXrN6vGL18oJVopb89xUu89JIU2jUk0SmX7ZOv2SrvYrMpK30pqzVbYgyVpQutAMMC1VtZvaUnTr/hJ2873GrzR4R8WOY0ikmXYTn14+yY3UxV3cDUPStiqj9H/7hP7Lf+vZL1mjMWH2ibtZt2/XlJas2JmwgosbXC0rKbzkqKU+h63OtoQxbY9TQpiqssjrHqXrDKjo2qlW5JNdyrXvNVss3d15tieDJDwZC3O61vJOJY2imOmyVRaGj8Ntde+LMMRG+z9uxSZHBUG1y5LgpqCKQN54uyBmP6JXVln3rlTft3RvL/jUP7jNH78j0pB2ZmrKJasWvq2W9xEWxz+3NmrvwkkGow5WP0O8ejHYIo4RtHPbeoRD+wcpgNA1j+sB7AvvuqHPCt38Z3gU4yCHXg8LN5FpY2cen1dLFsI7hyhXyN7CSWAD6r/Zg1W4sXra3X33BLr/6XWutXFGCEhEJtG8QvK5ImQha6ZpNVeZttrJojdKaVWRfguihmZMxS+eTGWRLpG9Qsna/Zs1+w5ZbVVvrsIK0aJPVVZuIb1g1WhWJaauBR9PIsK5SuEn2ED8IDQSyqrCqTvoWOjM23zphi+2j1kyOWL8f+5BPsVCx+tScPfjER+30xcctqkw5Kczymx1JIQ8zWkCXyaY4by+IOlGn+P/7t79l/+B//Nc2EOmanp6yXr9nCyLbtVrdqsWKdUXS6EfEz2REvHWsV0o2OzNlZ6Ym7eKJOTt94qTNTNSsrg60LJII6WNhBjlu+/57DO32bHmtaVcXl+ydeZH7a9ftnWtXbbmbiBAqLdQZlRHDu2gMn7n/pP3nn/8xlRlz/kKac+S4GagjdJPpk+Wa/p4qLV/o+MbzL1lXD/SxY8ds7tisiF5VL3+MLvCM6/mF3aUNFb455cWPNgBwjVvMYWK/ndw4wrf/TpTwd45jrxhNU2gr7y3sWa5jMzmmHPcpo0OuxrvC/uvi/rArGQ6ncZtna6f2gFthVHAHHHJl34uMC8ud7NNqu/e0geDH37cRlC5pjH0IVqSh2Vy0d9952a6+9aJdf/cl66wuu+7Iih0RilWbjJdstrxg0/UFa5SviuQti3y0RNDaCpF9tTzwNJpMaLogqnDwePsQQDfYkZqeGne0gbjO/KXu3RXIruSCFr/vqXYzKJasNZiw1XbdrrTm7HLzjF3vzlnXGhb1Cla2mh0/87CdefxpO3bqIeU1aKecM3uPIYKpoNhexsPD/g6iGBfsN7/7fft//tNfthvtvghbVcRvYO2eiDbDryqVXrdjVbk7NTNpD505YQ+cOmEXThy3k7MzNj1Rt9g3Tk7hGWKuFNoUcqhf2YWvH6iEw6WjJaJ3bXHRLi8s2WuXrtkLb71lr1y7IlIIwYztAw+etT/zB3/EJithkUeOHDtClQstPaMB1Da2WeHxZZHS9cVVtRqxbwsU3PLDGwZuQ7PszzrQwf274TndwGETvlHsvd6neVjHqP/R+3vFeP879mHb5Oc2i/RAEFbBDmHf5bQ3ZFX1XsJBt+HjuNK4Z3Wc/11hh3pwJ+r1XmU8/IK4L8LHsB+VknlyaPv41FbMCtvWkl165w17+cXftxvX3jJrr4kE8mmuvpWsaVOVq3Z84i07NvGG1Us3rMyqzb4IWpYGhcnEbAIN37sUGXP1N0bXRMY8PZW2x48XTpxgCYqHydPeJcifExJqxjZZhC5yL3QfulpPgmwkqAHaw+6svdU6ZW8v32erOg4GVXUwiZXqE/bgox+zBx75iJXK09ZV/AyD+odgSeOA+YWEe2dREJF78Z1r9lf/wT+3a12zcjGyXrFr3eaqTcVlq1fKdvr4EfvwE4/aMxfP2YnJCatGRZM33+JigILU5ROA9F1mMtiG+ifaSNFwqjxTx7DnyOpcii9ROCvdrr1+/Zp944VX7Jsvv2GzM3X7Uz/6IzY30dhzRc7x/gM1jmfTF4KlzyhaOp5gtmxie712h2eaekrlo40Iz3d4FEMdk5WDUYbs/FYxrt7uXSOXtmO7xLD/cXHtFuOarffCs7pzHiSAO9x23w2E706X87giGPfs7qoIhxzdDfV6NA2jz/R+0rg/DZ/SwVtQJKkzNNtcuWaX3vyevfvGd+3apdf12s3KTb6lumq1uGXT5Ws2VxfRa1yyRnFJzVonhAOjYOWAJ4HGjoaci9BQ+w3PdJrxTRn2pjzc0sHLzo/BbSCMGVL/OEjhZwxLyj0PGCTWh39gNU4yQwfDnL4bnVP21vIFe3vtlDX7x6yflC2JYjt138P2yKOftNljD/iijsQJKSHvvzM5CMCdr6927P/4j/6ZvXjlhtWKJaW7bbP1qj1z+px95JEH7bEHzttENTZfU+OMDtmn5E5geHoUnjdZu9y4reusI85+3V6WhBOLEJcIV9ddyfyNGyv2zqV37IlTp2xqcvKueNhy3N3gaffnXQhavrReUg9V2bq61eqifc7ajkAIwUbtCne2InOx/d2bYVy93SsJ26JZ2gOIar+PEd7D0//ewd7bFgR56+VwELjThO9uaI/HFcG4/nXU/7Z5usPlvNf2Yz/lclPChyCjRI1lZNYVC+AtuagOm41yaWj7xZ6OIgi67veW7N3Xn7dXv/dNW7z+hiXJinfylX7XJovLdmTish2fetNmKu9azZbdf9DSKSNEIFLoGrk0X8TtpyQJ0oXb0TLBMfecnQQPKPjcCrcy3hlwKxOQn3NM7dPTsLo31gWWCo/0KP00vLgJ33aVG/23B3W7vHafvX79EbvRus9aIk9o+yZnTtqTH/iDdvzcEx4vpJH5RcgtDCOlRkGF9HlCQvxucTigcyQtLRGsX/g7/9C+8follUfNnnzwrP3oD3zAHj1x0iYqzIkk+2kznybHN72VhX9xZCiJfip7zwKno/eEEBKxK/+y9K5ZVizK8S+hSJhsAcOdqEd9yrrxHDl2j6Gq50Cr1+r1rSMTXvrCHFPg9dVPN2ra5jqXXY2Guhn76wj1HGxpwP3XzwN2jn8sxnjfTfr3k8M7hc35GhHCLWVof+Ww32b9oMtgf/X2cLBfGY1dTe5/Q7gTIhgj99G7eyV4e5HhjoQPYcJV+GxZ6KyhMmnoYgK9btOuz79ir3//K3b5ze/7vm0MzZaKLMC4anONd+x4fd6mqtetUliQF8Lhk1yQJxZhKNCd87IBRZs5DSkIFgiDDLsyLi5ageBlfHRXgvPm3vMmgyXDk4n8pFvyYbK8ekAIW4TEdVJy7p0ECzPIue/jRxAVW+icszcWLtolkb/moOpbvJRqp+zRp/6A3ffg00pHzWUXPhOlE081FiGaNOAQpVscFkT4ZFZFrv6vf/uf2EK7a5/52Aft4489YMerFd+3rysZ3um3yRw5DgI8p+J61uz2/FHnW9nh2fMmi8dv3xhtgIcb6PGdKm4P92Eb15zcjR3/frElT6GRDed3CHdbm3o3lvu+u74xAdwVeR6ThtG7t0L4dpvLHYd0e1HfhzbLSdEi1d5EAcOZID5LVy/Z91/4sl16+3nrtZaNLVNYLDFRXLHTjdfs3MTrNlF51yJW2cpjWMCgOHTINid18hjGD28JZLSHgrBU9IUJTDoLRE/p5E/x+PBscD5ErBSzktDvqXvoFkT+RPDUOxSVR3fr7pSu1Dmdhm8VTVrDhDZLooqI3qS9uXTR3rj+oK31jltfZDYu1+3BZz5t55/8qAKsB4FtAl3S7QTUNbGO8vD733zRTp84bvedPOqaNhZdUGq+2GK3NSZHjrsYPF20KK7l48XOG8/wxDnho977VcBo43or2Nwg7ya8/cc5jNEOYUwfeE9g3x21C+FwBTFOzvvMwS1h33K7zRgrw3H5uQOVfVya9krY9gtEsNsYdiR86LmYmwcR8odH3GVt7ZpdfuPb9urz/8Gai/O+Ipe5eLV4xY7U3rTTsy/Z0fIVqwxaInkQpHV1m1nUtX6cONkqJKjiZOfbrdwcZMb54VDyfNiWIySvqvhjWciR6+W4J2t37mnnZHvImYhspLTIn8jfQAa1gG/3l8VHWB4eu/EzJ083/F7RBlHP2oVJe3fpEXv52kO2PDjqGzlHlQl7+JlP2dlHPiES2tgIC4/ZhQLN5sVlBPiwAPmlI2R/PUTGJrNsnJx9scBL53CTkCPHbQEvkTRXbT3TLb704qr/gO00fLdC+HZuwAlv72HuBWmzsY57rZPfDlvyMFRut4L1PuA9hLuxnEfr4ijG9Svj/I/N87gADgB7lftBE76D1BQXltsZ4UtthpAlk6lWg37Lrl16xb73zS/bjStviBy1LS52xLcW7UTtsp2dftVmam9ZpbCi5i74zPyHjYjFpZx9QXT0GxRloRXeAZTn+nArTguiL6SnJLJW00kU3tgz0jScDbwEUhXmktEOu+xTt/wSva/j5QK3XbkUB+3r6PeQtv59Lh6e+uVwZHg3DadbqNql5fvte1eetRv9OQXD/oINe/jpT9n9T37SCsXaOhl1yBsdUyDSIdrDhqfU40nzkVpwuA3R58hxW0Djymf9WLyx1oHwbdRuP9sFwdvPoondYK/B340d/V6xOQ8SwG2Q8b0utXuh3McW4xgHd0Me95uGcQRvXOiH/CgIGxEUFls333iZDXtjkZrO4hV788Xft9e+/1XrtZiL17NIhGdKBO/k5Bt2tnHJJuyqUq5AmHwPEdL9bNJ0GGRJiZnIH7zHtX+7yChhBMLHhYxIYy/WoaFQRPrGDgm7NDHEn6YtBbfCAhLol6517uRPzMxJX6fvQ77+nU3Pk9wof3Io1/gJeeJWX9T3nZVH7PsLj9v13jHr9UtWK03b0x/+nJ1+8IOuaUiYTySTdSgZ100PtwFKryINlA/CGdJ++BUuR47bA3+F0fPMbNumnl+U9pufr1D37yRGn7d7oWMfxV61GJvvy+8hNzoEf7dL9V4s91GMLcYRB3djng87TQepobs1kICQiMKyCF9hmPBhT/51HAw6du3t79or3/5NW5h/S9eRRda0yfhtOzVxyc5OvmWTpXlxvPaGBgzKpEIusCrCNVr68cAVKKecpSQOshV0TDeHu0ViaZpYQDKo6qReCBpD2Yd4AzI+t243dHM9pqEo1+ujjh6Fh4cWUsSMxLZk3+77diVOPJ20Ea8c4kZuGUzm03C9QsXmVy/a964+Zde7F2U/sFJ91p7+gR+3s/c9KsJXVgckP2mcooAeKcPFhwlF6fFESickE1obRErqJU93kAkiR457E9RgjKq4a9PXuszj484GRrV32w/pEgLQsz3SGQTn2/m5OUb7k/1O4Rjne2+pu1VsTsXe+kylcKQcDhoEvz8pj8fYLGwzTepuw3D9vqXpDSNetpCnQy7n7XC3kcr9Er5xIhzfnBBACKSw0urOF6N4jpVtDI/2lTqnH/2Wvf3i1+yFb/yatTrzPixZSnp2svKKXZh90Y7V5q00WJLDnn/PMhuuZJgyrEolQB29EkEt9Cc3uEVLxsyxgRrkeDcPhTtR46ug+rFISkM0pcwQsaiLGvRAHocFo7jS81tpW0mdHz0QJborubQTK3QQERkgUBElvt2LNlCJgHwit/6gYm8tP2bfu/K0LRVmraMEzEyesw9/7Kds4uQD1lRw8NQSnFF/iWRe9N2aDw9kg5wgC2IKqU/h5PVw48+R43bA63j67CdqY5qdgemx1TV30nu66W2CfnjOg4afy3BkkVfW79EB8oxugi712hRs5Y4jYWau1vuaNAyQWWVn2a2NtmnDBcjSuxM2+9iM8b7HY+dOkxhGYtnR/Sg2/K7LYJtED4foTfEY0O2sO9tLcg4I29WVPWMon+O8b9SfW8emILaT8ajgR8rZr4adjEnTXjXDo9gvmduO1I4Lczd1byfsL8W7wXZ5Sk9GUFhs9+ajQjQX5piJ1IjAxArg0lvfsm//1i9bs33VCnHLJgvLdqr+rp2cfMeqxUtWKS1axbrrw5LbwiUlchb3rV9S41oWzZPAfU4fc+XaPecbO2IofIJj7l6xXrReSWQJwif/gZhl2PCA9a09FEPheXoVZ08NSrvvpA+2lM0N9Js659Nuvn+fbrZt2t668ZC9vPCoLdlR3Y/s5Mmn7JlPfsFscsr9lxI+BQfhU5j+WbccOXLsF1AxCBOKvTVfqbtBxtbJnH5wx5eB+GIgrzvBPj3359r/058hKAwWPEEXCRfDOyvNGCMCfd1PaBLcaRq32gjcZ2Ht3CZxczTS/WO4oxvt4PbeiSqsTW3uIUAdQyan4aiQM8Aqs8bZ1hwMuzgY7JdsjMNeRbpzPdodxsU5bsbU7cZhl8F22K+G7qCxVQa7r+tF/3i4WjmCoJlkA5Ji0hHhe9GWepetGHVsste1E9VlK8ndpYVJu9GcVmWryr2aTYY4iYwAUkMl8i1cWFBR1YPbKFpBJM1E+Lg36Io9NUX2cDQOQ044pQL6aLH8xmgTPT4a+cwEt+DWH4ihzMhA4lyzSB5qEFjlz++FrV+IE61m0BIMrFRYtNMzr9qZydes1u+qgESgL33LXn3hN63UbVmknECwyRCbWefIkeNgoNYmfWp5tga+lRKmrDsVtUe1uGCNslm9UrS6XkIreq5LGN0r6QUy0uPINN20VfM2ZNjwgitvbso0aTJVsca6TE2WDVlMKuyGGsua2gniLMljrPijPttcbe5BudpsiPVgQQfRV7yZ4XrY3A2gU82M9x2Uo47D7flwSjnPDE4or2HjpH2fuBvltB8oF1vyNM4cNraLcyeTY38oLLa788ViPOcjq4Wea66iJLGvf+Vf2uvf+y0rS8hxxEPUsergml2c+Z6dnXlJDd1q+rCJCNFSeWGoUHhYGfVUw1qoyJR4t8VS9/Ta3W/rums+J84fVVrR3SBEFhoFlGlVwoZwMrSqsFMnGTa0fjuHT+PgSRHwkvla9y3v2HsocuxD1m2dNweu9QOeQzliHp+zZ6WnVyzaSue0fe/KM/Z2835vwIqlSXv6I1+wUw982BJ5DvMEIw8/R44cBwAe1PR57XZFcPQAR2JxEVo9Hk13EtoEV3rpNBvODb70TO7wQHIn1dulvwHrw7AKi1PaBO5jvHlU+5fIKEn+ski6wv1AT/w8eNQLIVc7YXP6SP5mjPF/yA3Oent5E3ifkboIZyE9niysR4/bIXjx+8POMuthQBRuZShvLEaCHA1tt11bhr0Wy+aRra3I6nkGvz7ksh/FXmW8XTkNYzS8g8jOHovpwLG1vdlrinYvhKJeQJm6F+IoMMwIq4nt+MkzVq3URUxiW2M5bKFlJ4++ZKeOfE9vy8sieTxEwZtXJL36MlLLdLSC3nCjusLS266vamUD1FW5X1Hj26FJlZVI4a0ot/whYnhVhGsA6VKE4U/33MUG9vrAOSR8NIhsG4MWEQLs4eqHhpvPjBXKuleTO1YJc1N2DC9D3ng99QZGMmFBy7nZ79t0fMlKctzrtuz7L/y2rd64pA6opIZfrm5BBjly5Nge622Anv1YRK9Siqwc6SWWdoknWPb+ckYjy8ubN7a6yYPoZj2EbUGTwstb0CSmRg0h9t7c4J3nPzVoBHnEY6WhHBetppfUutrFis59T8y0rXA/Sh5ux4KGaNhkka8bBbyTOQBsiXLIjEPIcWaCjWdEMgjHNFMumyDSTUa3XL70Qe43uPXRH51mIjlspDGvm9sN8rmTQRbD5qDK/m6CZ2ufZv/YUkP3aEaxnZudzO7hGr6oEM/5vBMWHqhSFDpr9s2v/ZK98crX9GA1rSFz/9T37L6Zb1o1WsCbCFHkC1b5VgNxeluCJrCse2jeaOnUoA46OrK9Cc506iQxNQCl2K6Rlg5aPj/1llSkzONk1W7i90Bo1Ikn9XQTEMRGEuRZASRthrUJWndF7nydhlixD9/KlcuIiNjzoakw2LSZzgLCx3Y0RVbB8mWOrqTTsNcXH7GXrj9hq/2TThjP3f+MPf6hP2xRreFv+uPe1HLkyLE70L6IB6Tn4XkNT1dquc83rN08qhmNccjDsB9Ow4iE2hk56ymxvUStqN5+vWPGxUibtUVLcoffEknNQTZZw6SNMkPLQ/DM9/avAOEmjS8TjV9LdoF80/7qXVsNeUZ0cBA0pqmHQ8A4GYwU41jsVabOi+8wRuvmqIZurxq+vSLr7+8cSMDOiThsGewFhWud3nxcjOa88hQS8Zuevfrt/2Df+v1fU0rbVk+W7b7J5+3i8eetUbgqgsZ0aLgNRCUUsH9cH+JVjawY+4w3S7q63xI56koY5FdtFAcebn8QstrthyCQcJ8T/RIm5wrfh1xAegDhXihwd87wcUXn4lzcVSwhsDHCdifrZ8qD/hhy7jfFUPXv4bHJs4gf5LKPJg/naYaidtkKq5JJ0nWNZU+m2C+FL3iYAhJzXB3M2PPXnra3bjyr9FblpmcPPfVZe+jpzyntcZaAHDlyHAjUmPE4C8OdKI9ZeLkasrwFbOrIQ2MWzoWg7dscPvSMZijzV/A5MMEdyeGqpyakoxdHCGDijt0lP1vxHiJ8yERU14pqV5k6FBUheTpKjuSSaJxDeKQyKYKd2mKXt2SoHx8qlzB7+mE7nuFNtwlpyPuBYJwMNtWTXWA0vLFE4aAKYQfcTWRlOxwE4dtvOe40BeRuQ+FarzNfHpTmfH5d3LfW4lv2tV//R7a2eE1PYs+Ol16zJ+a+bjO118OEYzKHKfp7VbgsBbLnw7rs79KWhESWNrR3enQLaL1kL1Lp2jcfz5UfmKbiYc5bYrFvV+Ias7gnAlXwic47wePnKOOrgCtqPkQ6eyKkIZm6w03uh4ODe35ctw2OGML1YVwajBZ5CcPFpjDR9hEHZJeKJidqeCIfpi6s9XxOH89HvyiyRxjecKsZkpvF1ml7fv5Zm28/7N+1jepVe/qjX7CTZ3+AUPyf+Yi0/mmMPnnZb6Xpz5Ejx70Pnues/VkHz78OPbWfraRvXdot2kx3qBYhbQNoc93xPkCQaXCHgpTKpr8p0SLJZEltIjaB1KlZ1QnD3Qy5c+2utwhn98i88qlQ16Dqx43OkaW39ylJDFIIZyGBAe5GyFzdDPtIZsBIAHeCXA2nYLv4x6Vovxq9O6+h2w1G85ie3CMYrmbFSi80Jkkp0UPStTe//01rLl11R5XBqp2cfcMatUs+hMscP2dxEJM0FL5jG0Wx76nXW1UYTQUG2dOB+Xt9PcU4RUbY+aIHJMYWJsWuJSJ23cKEGrgn5eiTlvTvCw+cCOGuhjohSHLn8XX0kDcVri8KgVSGeDNwnhlA6IFMbbhiiNWprLJa8IUhukelhsy1FP5KP2guFb6cKAzFJ9kV6gX/AgiBRv1E6QmzfDxoMcOZ8lW7eOwFa5TeUvOtBmh1xV75zu9auz3viQj0Gf+hmcGE3Lttjhw53iMYbda8z9RjThtWYp5fJbZaOfbFG9yivczahKxVuJsR0uop9+sMBbWJ7AIRqw+pq61s6OW8phfokroW5jO6PgBDo36LyMLgi0ll9T/VctHq1chXZRMP8fOVp/VRo23SeViADO1kbge2xIvdDmYcRsO7N5HVAfW9ysI4cy+jyNYmqKaYc7dw+TV795VvifT0rBC1bK7+th2vv2NlW3PHDDX4og4HFEWPpvz322JDLT3IOvgXKSBaatVw7fKRhX/sCDWiW/DYRSJ6dWvbw7rzWdl9UWHJFD4mEjipRlCh7+K5p7GkokEOPWVoKpWWQgftoAibrGhgM7MOpYOGgZNwTIEbBSTqGkhfXeFBhuXIiWVXdE3i6K/pWmQ5Jr+KPykpJL7+wUIOkE6wIFUQvEKhacfqr9m56e9ZzVYk05LdmH/LXnvhd5TPlg9pIM/hpHgiR2xy5Mjx3kLWiXCg+eG9saIX5Xo50lHNEUxQ7RFNNWZTO3YLOPwWBcq20ZaxMCXq96ysNtS3rhGhzRat0Pb6SFDq2NvAEa3RrcA/hanQ6BPQJpYkTwhmXQKNmY7k/Vca37Ahavy6/71hlPyMmtuNuyEN9wIQS2aou1vNeweF5bVk3qr9uebamn3zN37RFt7+jsjewCZK79pTx3/fTpbe1APbFJMTqdGDWBCj8fYn6vrcPTZRdjX9cGXigXUmhkkl6Q8RRAqd2JQcnRfBe1Jk7zE9erPWL5ZdtLHNK/x/a6XC71hMvONYX3hCwznR8aenHALLMPOgwvCr26bkMHUqf65BJHzd8IchDcbdcEvGSWRHdiJ5BZE93zdP4fUZqmVuX0V+y2a9lLDFbYWLFlDBevAeQhgCxt9aMmsvvPtJe731pCXFrkXRtD3ziZ+w0xeesK5IIEQZHzQ/6wtO7vCcnRw5ctw+0L7y5PPY0/p1koG1uszvg/Chu1L7oJ+snXLHdxibyASJA7ILr/bsdYi2jU9z+g0ngQFkJLhPDwcC2k9Am5yBNpgrRsvbQzIlvRDUgNBPhNMNv47hPApb0rv59oFjv4Rtuy1PxoW53zI5ZJGMxfbz60ZTtc9MHjIO8rmI/vxf/ivPFQuFxmvf/Xf27stfVdb7oh2rdn7qJTsz+ZKVdY582GCZTZpdJa4UkAgeKtKSPVzryBKYViaIS78YW68wZcngEbn+Qd36lB68x2Q3I7LEtqR4Y1bchCrmpFq9NywqXoMj7QxPgBxtamQ4yjCJgzQXaWY450aA6/6GrrlIm9LwYOif5BNM0eeYKOcJeadB4KZu0AD3gl/skINHJaDM9GDkHin1C2UdI73lNq2gV85r7WnrDSo26CS21lqzEyfPWKk8oTgDQYQxunSz6xw5crwvQHMWnvjQzkRqf/gqiLclfbULtDU0LgId9nYd+WFjJ6IQWjyIq1o8nVRLkVWZ+sM90utecZGmm2ud3jzEvSMLazjMrC8hVuYNMn9wMGAzat1wGYaeLGgHuafDexxOJnYwd14E2yRqjAkkLzPbYfj+zdwcHMbJeKw5QIgLFWzt+ry988pXrceqUuFY+V07O/mmlYuotdyZUl1yIuUrzHwhQqgKmWaPTDk3wTiYlxaJ0E1ap3jB2oNPW7f/c4rhj8p8StdnrSt2lLDigcZADxxDsCyt7xZOigx+WOdzCmdMjteFAmWk8Sv6g+pTDdPhXT7jFilxm+cEkm6aJhDI3sDHTHj7pHENWYGcQb0GJdnzlQ3/pFvijSxNGBo/9gMsrA0sZpWF/gc1kcNq2mDI0IxAZpnXx8KXYxNv28XJF606EJmOurZ07Q17+/Xnld7ueqPklVYmvcyRI8f7BLxYZ1uK+AumGgG+7FErF5040S5la9kOi+xBzHYyO4EUMV+PhRjVStHK7ODADW8LAW3jkCG/wVdqDgbbphJLGRYDltWXTSDTkmSaRsttb+/H5PEwMCrjUXPQSEWxo7nzGK4X1Bela4zZOzbHsdXc2xiuQ8Viv2dX3/iONZeuq6GJrBSt2OmZN3zTYBoafxBFojaYCAJA0xWGLVOe5epyhnx7VpU5ar3BeZkPyfy4ONSX5OTzInpPi/zNyvStV2pZXw1BpTZn01Mn1TBUFTSBleW+rmAft2TwlGhSTX71bujxBoQ5HkPXGL/0MzWCnPup7/8H6Rv0QsOZAffujCedE91LOgPriuOy+CPyRSPBnkOPC1bpQuQkjkB48ajGTIHxjV3m9Q1ELkmADyczry84kZuewut52suFFTvbeNuOlq9YIRJ5TtbsjZe/a2sr10LDI09hry6Iqq5z5MjxPgHPfmg3vO3ARs0izQ1tQVVtZlnsL6J9SOcJ77eJGO4QMrMrePr4SROagjnLbHZdF5Fi7lxIID+Y4HY4j1k+DxJOIkf6iU1QUiDTENGq5FmNJV/1Ooxg0edtDPFuj11KSMjSsNXckszvMYyW86gZh/eDjA4DN5NZ4dL8pflv/ft/Ord47RVXaZ2qv2xPH/sdm4ivyLFIj5MwKqfYSx/NlgJRQTH4aoNp2ckUGtYvyljFkuKUGqjjeiCO6/qojnW547EKj5LPA4xjq1QbVqpMWlSq+0PX7zVt5cZVS7odXSciPn2LCy+LeP2SHsRXLEb7KLtAhPRGxqrhInYkJIXyllUiGki/qQy74o4tW9C8xSEM7kOuSA9uXFPXlttmGIbgayGFSj98EcRDpEEgXIXRkmdW6iboBbkbhErcvvey/LIZNHtqDdb6VmIOoO71ZIoizxEktFi2N1Yese9e+ZC1JMfuILLzj3/SnvjAj8tRxXpxV2lSw9ktW28z382RI8f7GAwkMK+v3U30cq32KJ3X53OrUwydbsH+O86svVOsWcOkMLmERLHQpC5iyrCpj5YGF3chUjkogRC8dq9vTXabcOpH3qB+3N6QF7LOrjbmId4EY+6P8T0W9Gv3OsLw672NO52FMBqYXoxB9Cd+9kefe/vtbzbipC261rXz0y/ZXO1VH370uQwYtF3+l4jQFeXqpHULz1gSf0Rk5AMiMh/UQ/JBSwZPKt4H5Oq0zBGdV2QgeuGBKkQVEb0pa0zOWbk2I+JXddbF4G8xYqNivn/ZVpRyTdRWUxr08BWVHluTndxwgyOpdzKaIhP68FHGw9GRl2Gd+nw8dm+HNjoPxVLAeZE5f8zJk9s+Gzfpn+9vutZNxqmdjnybk5ZskPBGOATcyU9f4bi7OMiNTaAY1MAtMfsweKFnse6vtmdstTct246trLVt6sgJqzfmLFbi+OtlGsgcOXLkEHzAxdsFtchqg5yW0MhlUPuiFubw4XGGeP20n4Rh3PRzdlh5UzeUtLsXaqH9TV8kNW2/12WIdXoaKODGdXbcDoddBneaaOwG4zjxzhK8R3DIWRj7gua3d5eI6Md++MHnOr3lRtzv2mz5il2YfdEaxWu6pQDSMFjxyuLUvp1S5B/WG+YfsF7/M5b0HxLvOSozI3uRN5Ez9+QEMZad3obUOsXlqlXqU1abmLFKbcqJHvP7eLgge7AyooriyJJeYv1u168LCnMg4lgo3tDFJYtYCeEx6C77+OmAu1Dzgwl/6WWKQLYkFRZS6JqFFelnbx0QQIihL+4Q4WNrGYZpcY83Jkyj9uM7wbxVkTvmHJJ0iGQajI7hj/LxMlIYEZ+Zw0FPd9j/CWtnkGalYltxV22hOS0CXVPee4quYHMnH7RSVCJqEWrIb3iDz5EjR45sXp+3S/p3giL726ctURuXsTgOMrzWM8xcKQeyxxzqrJ/KnN592EgYcyERH0SaDjbhhZ5+ATt3ocx4fkIbHy7SDN4h3Lbi3hdI5E7m7ofLeSezX4xUo621artIR83uEH3hCx94TrW6EQ9adm7y+3Zy4g0RHrEe1FG+2fLAOiIlbfugiN3n9SB8VMTnjIhPSQRGb3SKjMbHo/V4oVYiWFFscWXCqhNHRfRmrVSuWzEui+xEobFwT2q4RCbDxGP5YbgTDWKnq7hhUhDCiuwndFyU26siYrA2+VXSrMKrrgSkBxSiFBZlhLA5yxLlD6juEZpvBSi7oogY1k7saJk4Jx0+GXHIHvc66KZrBLHWfzDYMWbh3nEf7hSJX3as/nL3xOXjymhN5UfEmGFl0Vurxl1b7U3YYuekgmHj6rYdO3mfxZOz8kKekAzh5siRI4faE9oj2hXaMScokL7QXvpISnB2U6TN1I6Gw45IHYT2CdMX0Yt8o+OUh5IcN3c3PKU04Q6OMXKUONGdYsMLd7gXZIvr7bJFeQybcaBL8G7mFs3tAXknsmC8Lxy6Hm/uLFxO+zX7xUgiwhDskBm6d2tm94i+9FMffy7qFxuT0bw9gHYvvq40xHpoqe59UZAZ69kndPyDIn5nfYgx8KMwp67PdiWRjrGIXkkksFq3UmPKyhPTVmlMW6lUV50pqXLTJMiv1x8eGHbkIyAlWJlGC6cf17JBvLrdjsc+KLLYYVJmRs7mdV/ET3f4TE6xorDUwPB1jFARCQ4BhIvsmQuPaTjjHhwNxIzXAqXHZa8/SOdAb8w0ZJ4mHT1sGYZySXMIRaEyfiGPuMdJCE13w7/DyahkFsihJOCT/IIcCnri40LTBlHJrjePWQ+NpshusVKxydNn5axsZXeYBpYjR44caXtAu0YbR7vDpvjiKGqOQnuxY5Oxi/ZkrJPUAYeC3qJ5ya2VIydLw3MJ7xkoI+QFWdKsI9ge34OXTaZQyFp4kGZ/R4wjdHceJMIzmxqQnQ+buxcux53MHcCWIdi7o7AdxVKSGOZI9YZNxSsWDfiGrciWiAarbbuDjynBn9YbDwsw0K6V5GvKosq0laeOWW3qhNWnT1tj5rRNzJyzxtRpqzWOWVwR0VM+k0JPJnypgofID244D8QKcPD5fmqwSnWRxlpNjmi8BkoHk2jvF0H6mBq2o96wEXbPv7k7sLgR+Tduw8pZmTRMEETtPgQqt95AFTcLL1ikUYRQ6Zoy8XKJZFfStQfCcCoNmEhaR5dNviZSkBO0mEqX4iuIcKLBc//4YV4hBa5/Gr5YIrM1EVfCwi3hOdklTUQ4sJnKvB2rve25TIp9e/P1F+3G1UsSlzynweXIkSNHAO3GRlta0stktRT7lysYAfFm8LZBbaDa9VIciSiFNt2HRe4xOO1BnlyozVVT7V8D8VEZsqQ8OoHTaWbea/Bua4tRrzZk9o5QV29u7n6Q6x3NvmV08LhZeqKf/YmPPVeMuo3zU9+zo7VLajC6zrP6/UnrDD4lAvJxkaw5MRc9BNWG1WpzVpuctmp9xuLyhJXKZYtLZf+eLgsvIDnsNccKJkgeBI4AXVsm8aDZA+Gae3q6vOyVOJ2wKINLtGm9TkttB599C5pEtHzFwrLcXVXjAgNTiCW5V0uXzb1gYp6HPfqamdYvDrjjIWY41ufvMTws93A/QGp9oQWcTOfhT8AP+SOu1D32NHQMATBcHIaCZRSuh4d7Gf80m2QE4UNzKS9+nvRr1urX5bZmC80Za8tNr82nlSZsdu48gvAGNY3e4+OYI0eO9yfC86/frDFQ+8D0Y3+tZBqJt607IDQn6xjtFLidtnjbwl0P3YZo1koifOt2uBiThrsMnif9eFNL/0Abr4uEd27Zhfne+uHoBh9ueXOMub1/rCfmJmYzRor5NmFrOg4Uhxy8Y0Ruo2IMz8o4c3AYfV7HIuUPIPrST370uXJppXFh6kWbiK8qNN2U6RYetV7hMyJ7py2u1606PWelxhEfboSEuMYO0hOci8TwAR2dMD9ND/vAh0uDKCI5CM5xj/ZMD5Bu448rCJoTJYXiPsSUilFNRKos0remDHZTfyKWhSmF1ZSryyJkNHEKV43dgNZGhuFahkp93gU3NwELT6U3R07EeLhZTcvQdJofTzn+h/buw48nTcSOwW5W4HLNHES/yT0IH3H7DV37/ZB33hr9iVPrSJxcI4+kWLfLS7PWGhy3tlj1WjJpEfHKzJ5+yIrVisoLjaLyj7+hwsuRI8f7DzQl3orSrjhCe0M74YsN3H5zO+HNa2ZGkM05ywyOCINgtjMAVz7HTSd8scIXaqQ3Qvq2iehuh5Ls+UvbWH7VDKsPVJ5og2WBXbgrt7jLLLYzhw7vqTaZUPYZNt/b3txZbKqXt2LGYpNAhK2exhIo19xsRDr6N3xve3Ow2Pq87gyXcYqiRW2rx8tWL/ScrISlBKdFSj4sh6esNjljDchePCWfZQkn2xKFBzuWO1bSMswroYj88H3YftzxYWGTiQp8vYP5fqyqjT2MAl/tkIwhPBCrYp8vVsQWK+zQaKAZFH+rNqxSn9FlxWIs9N+1E4rjw3oQH5BD+eXbtQRPrtToFGp6SEt9PaS6HvAZch13gkha0tRPVzTVN1uWDPBSEjHDZGWtH4gbp+Kf1muJ4rKxntJF0lgEwt57aP5S1aDn0Rmo4P5ojNF+qpBCPlGcrlkpiu3K4hFLehMW9UtOlteSBVtZWwivlkoQ5eqfVyKgHDly5MigNoFmhjalHKkdGunkNl/pWu3ujmaLj21Am6QDcbHfHhj+fS+AURi+AewN/25kcpuxXdnlGAX1ccPcDTLbLg3D5jAR/ewXP/jcXPVy43TjTYsLbetGZevZJ20Qfdoq0+es1JiQnMpyGovAQHoS8aq2HvSmCNJ1cZurIiVXrNB5x4rdN63YesUGa983a33fBs3XzDqX1TaIuERdhakmqeDreuVfpGh9bp8M7Ejkz4cjVDYDCGMk+hmJUPZWZdq6p7SJNPZtWg9jRd6uyMkiEtSTKZKo8FkFXGQrE7WArulTuE7gZDhsCyWFoRCGZlm0QRJgVq7x0yseI74hUVkjJ/fiiLQBcFjSSRwFNIzYkzUdwHqcnKQXw/cgvG2btbfWztpa66iuC9ZTPuKpY3b0+ONWLtWsGIdh3Zzs5ciRA3hTQJugPx/9oC2i6VIbRlvmowjcC62MH4MffnaDcQ7DfRZrVPSyGxO/29AspnHd4yAPPtCj9hwtHxbYbeTtcHMZ+n7/uQkON/7dIOtbb9kcAoZJU6iJQ8Zvjdjtyuwe+yZt/lzvAXK8YzkMIfqZL/zAc6calxsnam/ppghf4byI2ecsnnjc4sa0AhLdUQKKutfvL1i/9451O69Zu/WS9Zrfst7q16278nXrLX/NemtfM1v9fSusfd2s+W0Rvm9bv/lNS1a/IRL4gln7bZFEETcF2Y9K4kUicwMRuAKfHOuliQvk0nkgDEcELi72rN/p+nAFi1z7g4pI2IR4Fmm7ojJccb8MzZJeGj7/Qgibkmay54ibcLUO1zBiqfu4LTJX0NX38ksi0LD50542Y5A+HZz0QewoHAXgbp0wyp5dbXQvRIjxfzcOOV0/1/3uoG6XO3O2kkxbOSlZUqlb4/gTNlE9ZRHbHIjwQUR3o77NkSPHexuhFUhbFNqE4fZEgAD2srZP5zRFnAbobFe99G4w4DPoVtELKi/F7ks/Hi3n9zCy9COqntr/noSJXLH3e9zIHN0y6EWyEANpH74eb+4C3OFk+PfvKYths6Octrs/zuwNQTmze+OkgWNqVNP8GcrMaBq23t89op/+wx957mzj9cZM5ZIlfAe3+MNWmfqEleqzkh1ERtGloaJ9KhZFxgrMr5uwYvm4FatnLK7eZ3HtoswFi3RumLKIo+5bPOnkp9i9ZMXm84EANl+yQveqRSJncUHhiOAxVOyT8dQ8FRheJlOKFw1gFNckk8g6vTUnYMiHTZ3NTkgUclS8IvtmkBujxpAjvXIiP+bV+ebI3PNMpMdNSN+D5ZYvbDA6jbaO7VSUW0v0wDsBVYIIhxDcPXKRHwqtqEaPtGaLR3w+3zYxub9w6qDo+F7wteasLbEopV+yQnlWhPu8wqxYzKKYOLaIBTFORlOPOXLkeJ8CCpc2BGnbDDbaONqsdFoLL6+pW343zvYHoiUUCB/DyE74ZIm9R6vjvQxv25UbZpWjaOhK5BnhA36GZsFttjfjCdzdj23507C5DdhZY3abEnGAGM3PTrk7aEQ/88VPPnd26oXGRPmq9QcPirR93uLGQz4vjXfD0FwgVJ0VmatXF5maNCvN6ijCF58W8TsjknJW5qIVKg9ZofqEFWrPWFx/SuE9ZcXG01YUIezHDTVCSzZg+Lf1PZE/GbsiYlMSgZxVHDXFAVPqGtuleFEyrDpgWJO5fz1LOh0/KjlOUAuFY3IismeXJTm+XKEbInteUSGnyoiTPs9BwHoVwZILGSd0tJgqDIZEfLGFPHDEnZNG3GQesjPuKXwPHIVj+ud7+eFH1uMwKJbtxtoxu9E+Kbmj4azYoIKMK1aWKZVLViqVnPDtLsQcOXK8d5E2XBy2QJZqs9in1EdE1GaEttxbK/2lfveFEDfNZaw2Dw1f1jLR7r4nCB8Z5B/yrJMubbwjzRmZv+dzuQvc5izufTj08BM4mibnCQeJ2yjj6D/5wjPPnZ98qRFX1qxf+pRVJz9p/YgvW5BJNRBpxQ7avuycx1uETE48rS4PzhgKTd35jZL8T8j6qAjMfWb1R6xQv19EcUqESMSt+45Z+yXrtV+XUJuuySsURCgLkRoskUuaEUVC8DQisUhPv9+zfk9+sfWFIHWLBkd0zbd2r8thSwRSfmj0SIZeQZ20ioD5IgpPH0cP2o8bIL868DanxpIlJGj6IHJcO4HzvAppHj0IksI9yCGrcFnFTFhZnMMYiZNTYlpoHber7fN+rkCsX54SkYboNZzslUpBy3fglS1Hjhz3LrwxC/A2UYZXdNqnHoTP2deQG3VegfztHtt2wmr0CIVPTJZ5OfaPlbNul1QQwzZ+7iWkee4rbxDnTo/RJnIc8r2Bjau9khXa8mFzt2Goah0MthHPVisi3avZH26l3IaxN9/bYN9Z2C4F2AVD9sJzqaj+1d/64/M/cPrLc5VGy8rTf9LK5U9ZUqg4WYK/uKtbRKgwaAn1tAwiRcynMQj3hg06b1hv+auWNL9u/eSKbAsidBetPPlDVqg9a0lUt0QJYJ5eIJryp5T3e21bW7wmfytqbGhglJVBImp5VeH+qvjWV61QaotYRtYth21eYubhrclte/PDCklbR3oD4RCd3+KE/Z8rImEd2TV7rM/IMsYJsTvh4weOmtT0Rs28O5SQa4kVFadjOOIU3hYron6hai/eeNK+syCyzYpna5hN3W+12eM2NX3WZmZnbHp6ymq12vrQbo4cOXJsCzU5an5srZNYS22fL5ajXZOdb43ljjawtcPD5UYbF8xmpC2fVWKzSbV3kcgeXQrbc3nfkbq7Z0Ffg1Fb20n6ttJm91TlMBVLePEfltPdhwMnbAJ1ZS/k1OfY3eMYRwgPQ857wfbpG7bLEig+9cd/6onnTk1eatSqJ6088RlV5ON6WmkgXL8lRztndidQ1giDL1MwREsjQGiDQVmWcxbVH7So9rgV4nMoxmzQu2bt1nVLFHdcOab0VZUCUrHRfESFopXikvV6iYhigi5MBDWWYfuWWQWyIhK1INN1TV+2SpcdWoibeXrMKSwwZ9A1lViGQwavz3LsB1T5esPjk29UdIZ7wboXheHnnjH9S/islItFzDjPPtM2GodDduFewVb6k3Zt7aSiKnsjU6xMW1w9YpVKzarVqhvm8oV5fNsFliNHjhxpU6MfKBgLDqBmGMeYziuA0ZFAbrKX7dT3JoRvn5t/6YNxidAIMsqzvft7DS4p5R9NaTeVY+gcwpF+Kch1e8PvHcUhJGCLdmtsfbr9UhhO00H0lU7odjK3GeNlDjYSmD39HKM/9lOPP3dycr5Rb9wv8vURBTYR5tHdoqCyxCBo34qZuXjFqghZZF3YVikRl2RWBO7KInuzInfnrVh9xgr1p63YuCCeNyuyBoGbVEBpeJ5kQZf+vd2oZJ1O14d4CyJ8Az75ZnU1QrNysqY3i2sW655zV7HJBH6H0RsvyaBhCl8BQRibBUjW3XCuW2jhfEiXVcC4xY57buRbNSK7RjXoX/CgJVRDOOjx1RFubIW751cMtFes2/XVY9bqS/64L9WsXD9htcaEVWt1Eb+KEz7kmhO+HDly3BS0H2ojOCR9RkF0qR9svJ2izdMJxl950/Ps6Oe6SK0c2dGhC/YSdTc6sg+fX6nh8ik92Hus9zLS9Cs/rHhmEYznl19kuUmenAvYuVwCNs5uDWOJxjhzwKBfciWGHzHIgxq0XeSZOVjshuxkfeRB9JOUQaa42s6QRQ4Hid0Rug14/Rsxm4FFMNHP/dSTz51sXG40Gg+LdD2lTIRhV73j+TE4vDUwv6MtUvbl3/+u/bNf/Xf2b373a3b52g07OXfCJkoVEalQWVx4Uc21fsVYpjQpO5FB4h6JPlwq4bEIXhxZJ+moVRNzHehY6FpSnNbxqEjWqhV715QL5UPkK1QAuWP1rQifV1gCo/HzMAM2CUtu/MEmmbiXp/Cgq8HTMcOGF1KsK0XJcECRJWwQRSeYNwdhDqKKLaxM20rvqNIlZlosW2nipDXqUyJ9fNKutr5w4yAqco4cOd6rSNsHtRP9dGNQtHBu9PLLVzE4suCipLaRI1/LKMk9U5bXu/B0mBZkTY73CpwPtX8elizciRxyljq/t+FCUH5o8yWUktpzZOfyQ146Ii9kE5QbCIXcy9Cv6Ab36DduaRrO7RBixlq2MRC60DmnRnajf7cbGZHLzHYYth/NHgqbUEq7Mw75Gwlm3eDIj/vAXgneVoymasO4LFR501pp0c/+5AefOzlxvTE19ZANyjLMs3PNV8ZS8Lg3EAnq/mY3sr/7j37J/trf+nv2r37n9+1r33nZfue3v2b9dteeffIxK1dEXrLhXpVM+PC34uujsUOSW5mSF5fCZ+FIVIp50hReOk9Q7pkDN+jP6AE7ImbeFrlbEiHsqUEjT/Ivpgaf8lW3kDECRSYe+hCyMiAur/ChIfSHH2u/KeDOL+ROjQB/OCJ8bvqqYZ1n/jYhjcNTUSjZcmfaFjoM65L/yOLGEavVj8nUNw3p5siRI8fNEVoamp5YhK4sRsfWKSUIHnZuRNJSkoeGzu9x1E1IIO50CG2Z0zzaXNopXnZDOxfaLYUlw6b13FYj6G03p/c20vwJyDDIJJPVkIFAI0cJzK/lBZ/ILdBl5LK9NEbJyBZzwNhKLBSJJ+LOYTRNN5PVrWI0x7cClDtOR7YxjpEk75/A7RUkYHuDPDmjPlIbi/2kLoJRVeNQ97L3h5o5dl4R9p5wLzB5w+cv/vKv2V//J//cbjSm7NQzz1rj1FlbSwr2a7/xZXv5rbd5knz4OPEhzb4fwzd2RQTDYEMKQguG8LMrKFitPGXViUn5q4pk1ZQhNm2uWDK4T2F+WuE8YoVOzfqr8tENwxt9PoNWkyAYBXaEBzObr5IG7jILjRxpCfnKCn8TuA63s9PgrqMf5n6kad4WONZPLMJar7T1xpgwEqyAutZPmiqbvs8bXK9EWRpz5MiR4ybw1kJthjiIDGv//UOY64ZFFhi+eBTOGSUJ7tBWocWqqp2sVyK1sXr5FBFEa0U75C/jAl0J14lrEVPo3nuhhSKHWZvtK5v5JOaI7NZlqsYeoucyKxetUY2tUYutiuZT9ju0/ocKL6shczfgbkzTfnHn8zT6xJEGDHVWdVO8qlbq20SlYNEf/eLHnjvaECWbeVQE6JyISizSpAB8Hh+eRwMbRiBK4d8pk9tZVLJ3ry3Yf/O3/r4tn7hoH/yjf9YufurzNjF7zN55+QWz3qp99hMftvvOnLIBcyNoQIjGyRXhZgkGbjGCcI8vYog1WsyWJXKWdDu6haaPhRw8nlN6MOc8BL4SUhSBiohOTK8vstkrJ65EZCURk5RZVuJqeYJ34kkkGw3YtlzL3YRTjsNuvV2USdvH9XvryCwUF18GaSeTdnnltKhfTd5KFlWOWnniiFWrQ3P4cg1fjhw5dgLtikxoftLGRwgtdNpmb0HqSdjwoaZJb59o79BecRyI6IRODbd0JmFYOErbJUhhFs57CmmWtpNdZscvBklAAKuSGdo/LOnmoMWuQPA3+q1ArnvScG2jIgxpSY0X5ND1FgOy452Ba6CGzBbCNCZ524hgszkIrPOT1LhggwnP17iIhj1jqCHD12D4erMZLlP+hu+5kRBcDg5IXuIkr6G3DcyEKmNNR15A9G4ysFavpN+Ke8cD8/eIJKvIN4fuu5NMAOHAsOO1hQW7qoif/Ykv2OR9j9hgatYmRfCiWtlOHT9mp4/OBbInMIwbDOdDYd0k/lA5OMsEXrRKY8rKdRacMByKG+4UbaV4wVrFz8nuE+KCx83WYrNWV+RPb7NszFyT8CNcKrdo0kQUB954RT7H0IeYuZexth2wnvbhZGPHg5xeboXuuBdWHPf0RggDlXu89Xoiqh1fmNJn8rXs3chXbnKTm9zsZAJoeUJbvrPJ/IWWKrQynMhGp4xYQF4a5cgq6jgYAq7RkVQiKzNGnML3/fP+Iwvv3jUZwvWwnIbltn3Ljjv6A0RTKxesXkEDiF0ikbJocXust/Eyqc26Gb4XDO43myHnQij7nc2dxWieRjGapVFz0BhNTzDYDxnJbaPsdyPDYXlv5370/mazOa4hw7PmZId/NPSJVfSgTpRjm66VbKIaWbUEk0kpphIffeknPvJco9xszB25YFH5uDLEdixhHkYISD83RYgsiIADvyJJahhuLC3bV95atqmnftg65SlZ9235lW/bja/8lv2pn/hD9oMfedb6kdiootkPIKcQQBhgXK4qnqL1el2RtUQpkRnofLDsc+mKhZ4lxRs26Ldkp7hF6FhYUXT1YEgIyk3WkpATCKCDi8OCRxEIbDuZsctr56zbr0qUsRUlt3JjzirVdA5fqZRr+HLkyHHIoO1Pu5nshVe/TLThr6Q2KFu0wIuydyb+F0CnmAOpIR1EORBZDvMnEQ6f6kTTtyGxnYCbncztBQRoGN737gM7rYDF6P/AMZqHw8f+cuEcx59Br03p7wZQFpUKiV7GijahF7Aqz6a7V17ll98M4lsFW00mrdsNw5nc8ummkvY4pRbuMSF6JcRj0LXI1LkzJ+1jTz9jg5Vl67cXbOXdF+3KN37Hfu5zn7YvfeHHrKS3Q9509gvqGylImFERlUSQZqzamFbOmMtXtLLYW5QsWq/9qvW6N8x6aqRkN2hLjO3EEub16Y11UJfYSgpJEmFzUoTsbHScEMbAxQPSB2P9OkMQnd8oiBQXZYJc+9ZPOjIiqUmyScOXI0eOHIcNWhp6BJonpy7MY9NLcJjr5y1uaCtln65S29q+vV+h9j6IAhlJVn0+DjCwhlgfGtKit+dBXpnZ6AxSo/5rCwMaNgeArE/ZrRkFNjuabZK9F7Nf7CYPw8iGljcb7DfMVmC5k9kfQk0K6V6XKxf+Uta3uNC3hoheXYSPZQkYXzWOK7kZlmP0pS984jkxjcbJmeNWrx8X4xbx83SOT2jmLEQuwfifriVU5tU9cvqEHe+tWH3hTTuz+Jb91JP32Zf+4A9ZeYKVtAmfvN1VPDshZEph+Hw+3kGV4VLZtYydrsiSbheLDYsKZZ9oWxCxLaLF1EOIBq+fiFiJHRfKElCsYMRBiyKFvlKY0BTsflI4mr3tshukZtYeTNm7zbPW7k6okNTElqcsqh23UqVh1WrNyrHyEIW9+EKqcpOb3OTmoE12RuuaERddp7f9JT99Efa2a71RSx24AcPX7y8TFvsFoqyuyG0datcjET4W4iUZoQs3tjGHj63kZrPZEbqd1Y39YDjH25mdMI7AHQy2S9VezEHAa5LLmxBhO7xolfQcTrBAiIWo6T0M7lwy+kEPn90p/OP/9n89L24296HzZ+3s2aesJ9bDwgYWQwx52xby7nd9xobCQyFWDC96YVi00NWdyLpJKaxmivt6LxxYpx9ZSRUdAoa7/YEIswwptbyF6hTm22qtWGv5mg06bM4M611VnAsWJZfVXr0kEviuLK9bP1oU4WtZXFXzlkioawqnF4amC/6RopvLYN8g2enrzEJyxn7/yifsxtopyaVk/foZq8w+bbNHjtvRY0dtcmrKytWKf14tR44cOQ4DNEnwOVq9tGnK+J0fw0t2sAiEEB85NsFFguaTfjF0cswDp7diGLOTmC37FrKSn0jLWHK1SwwToIMIcxyhom7sB1m9uhlGw789BG8U+yYp+0JKqRzIA57FfD007I1K7AsykKM/p0qqK9s530ZUet2IrNcv2dIqK1xFltIb/rTf5EEmIF/g0G6q5jblh2FQIhXNUmoGDEvKjvmAA1X2UiESCVPy5IcvXVTlrqi4suX9+wGaMODDoN70+GCsf26tXJuyxtRxK1YqIrJ969qEdQtnrF16wtrlH7VW6T+2pPg5SfQDNmidtv6ySG5PaaoWrV/Rw1mEsALFkT08SDU9pKdBTEPG722pI+HGuh9H5lBHhU/q/a0PiUp2TIBO+j3r9ro+L5FNVO9Mhc+RI8f7Bdu1MN6myfCC7p9d81Y/tFk5tgNSxKg/Qm46g9zRztNXMZ+vrI6aPtc7aU7HiZK2f5PZdKojv4J30JzTD2827F2RGb/2Pl/nzhJS/4KHF07X0zY2fQcA8rCTGcWwNnI7816A52KT/CUHEb5qHKYHUJ9SFiHOEJ7R9fLTzzDNYtW9LAd2rZlYs9uzKKwdVyWVgGXW6w7WHlGwGzQ7tnbpkjXfecf6TRZB6OHXva7IHiOiBdVy/6waftH0FdDtqZFQIfRFvuA1rvbehCzZu8d62uTNTxWEF7ZfFS2uNGxi5rhVq9OyL4oI+hRHmWkRwFPWtg9ZM/oxaxc/Y/3eBRusxSJ/egjQokmYgY/xIwwqejTqTiYT5S/UPyKW8dmn8iMPnhaZcM//ZdxCzkJDGaAjQ8feiko+fb4cwirjWO5Io/IhwpckHSd+gfCFBxPREQpsP0eOHDkOEt6cpc1U1gdkBnDYaMdybIF3AozEZEIMJvQZDL8V0Cv4rgz0m4nuZTJ3g7MhyColMRzDeQY/o19Qv1pUeEUdS+oYqlHfaurQG/HAJsvmhr3YJqvBTKV2jTLbdphV1HejNXIS6gmln4YHkDb6bfWdHm8ad1YZ9gG+hDX8N4AbDJlxGCaD25mwFgEecnMTeMdOZn8gF7dqkLCTchllJ0Ankcqlkg7jUiGoOwA+wAgtR7fSD+WXIfrpL37kOXlqJL2+HT920uoiSMEFofNIp645UNiylpis1+5YuyPqJCLVXW6KWOl2Se6TssWDsiXFREyTt4e9CCzL0UFB6S1E+o8tLpdUuApfaY71IEbGXDjlpF/VmxfbuRzVg8IcxinriT0P+qsivz33w5sQv0lUVZ5O6t4xriQmhnt5CCVhJ3thqNVFtb55NdInHWnlc+lRlOE2djyoBZXQYu+ovbP0gNJTVzwilPGUxaUZX31crdWsUq3459XIz6ZyyZEjR44c9xToTv07vd4H0FPSR2Tamq0NO86CkiTcS5wUieCp70BjWFX3U4sjq8dFN2wEXdGRTbP9KyEy7KW4/pWV1Pin4mKOQWNUFvlj2x1IBn1VtltFliLSsFVZsz0gXTsjy8/NzD5BOt1wfhNzyBiVwHiZjELkVQmlNPDJV8VqKtNqWdxG13vJQpFVoJCNTq9tC8tLCjRUt3WGmGL47Q4U2GxzULLqfQ+ZTZ+w9qUbZq1VJz8Jw7eEsSWrNwPuRs1BgHB4KETM4r7VZydtYvaodQexXVlcs+V2z3rKaKEQW68/a83+E9ayH5WPP2L93qdlzuqJLCmIsoig5DJYs2KyIv52WoTs09YpfNDahTnrFnWf2wwBR72Qgz7rZJBleMvzFwkdneDJAeH1JCeETFHC0FsJi1lEFCXoAarWgoizuCEf7malLjvaQz0JgGDAQUkqR44cOXLcPsBDIvWjrq1TQw7JC1365lY9EL30Yh3Mju9ZWf1XXWyPPdfYI7Em8lZVeGXdL8sP6gX6cu/PsyM6CBnv09WjMLoEuWMVsXoyq8nRRDyw6UrRJsX+0P5hz8psd0//5EapEHnZybwfQC53MgcJ6gdVgU8giquHQtwDop/5qU89pxAaKh2Lo7LNHTlpsVcTagVOht81iIyrEGmytGyFuTmRvoetv9S09sK8FSqRwqmIDIbEea3eCWl6faNklvcTtpMrz43/3zqUWhZfEEdUsoXWwH7ld75pf+9f/Lr941/9Dfvy8y/4NihnTp70yg5B7atqmx0RCRapi84qGTO65m5iUaEt+2VlvKmH5rTCfMb6g8d1fV7+jslMi7jFIrx63IoM7co9cesnKygdsLC1wpQtdSatVOgqDT2Rxoa9u3rObqzySTg9WpGesui4FeO6xeWya/h8pW6lHL64IbnuSzQ5cuTIkeOOgG4AJUFXXV6Ht/2U9Hm/p/O0t3BkZM8P6qeZb6f+3olevRT5Fz3oqsN2YqlD9Tk+zCfjwWIveDSpfYiH6yy+4Ao3GfiCChpCNILEAYlji7DhIeXDxXpi92F2RiabW8V+/e8OyodkDi+D5NdU7pGuIfC7yWOG6H/xP//jz62tLTfYpoTVREePHLdqCdKjkDyczcTCK4duEVl36YZqXcPKZ+636Nic9Toda12+LMqkxBCGKolo3A6VQ/aqfWgYW62WJUnPV6BGInyDgyB8ZAGhkNbE7O/8k1+yv/o3/7H93ovv2uXra/bW65fspZdfsw889ZCdnOE7vHgS0dJJX6StMzhrneg+Ub0LSuY53WtaMVmWnNYU9FWJXhEUz8ntA4rrUd1/VGTvUXn/kNyclJ+rilukGNaXZaeP9rNk1/tn7fLCCZuqLKsAWwr5mL2xeJ+tdk5YTw9wUpyyQXzcCnHV4krFCV9NpqzzosggecrEs/EA5yY3uclNbu4FAyGjX+qlQ6bAe0zZDxOw4CHco8NnuNW/caz+tUL/ttG9yG/wT9hhcY0Mx8ykoQSD+9Q+NZAKjJ97mCmZVFxolej3bWg+GeHsD4ROGIdjPI9jzH4Rpn2Nxrxh9h/HRnlA6pmfWRPZF03w4grl5s7GmuLp+54Qyap7olvNVbuxeN0G6ApxEH54WdgMrMX8o3LJetevW3910QbVhjUeecaqZx62laVla924ZoOk64RrJ/UuW590uz1rtppKhypXBNlz5uWZ2Rd4yyl2zEoD+/q3nrd/+C9/zez8Q/bUT/2sPfnj/5FVTz9gr13v2ndfvSw3ZQlOaVSkkDI+JVy0jshbRQ/OfdaJP6SrP6y3sR+2du8JyQiSV7Tu4F3rFlZ1b8paheM6npebB0QSZ5UA5UNEOjwdYW0UASdWs/nF43Zl7ZS1cFeMrdWpi+zNeuHxsA4KDR1LTiqz71eGhiCYDE72cuTIkSPHPYSBOu+waW41GvgnsSo65xuosXoI5mn5nPN1hJafz9uxwS5aHkBPiQn9q3fMhOxHds4IZ9ub0HWEcAHXm7oT+m5ZsJjCv0wlZ8zxa1RLPnTMBtzvB2T8ZTujn9TV7YGXMMTISRlpcOtdo3js+IM2MXXcq1h70LbrN65bT68dgVwE4rVOKohIMXCJiWsT1llYsNXXX7JC0rJCqW71h5+0xpPP2togssUrV6wvEhkpgLAaJpAZVvESH1o8/9oGBC/BRjd42/EIRHI8U34hExDOvIqnZicQb0lBR/ZbX/uutY6ctY//iT9rj37x5+zxL/2cnfzEJ61Tiq1Um7ba9EmL6g3ripD1FC8PTZzo4VO6on7b4mLJ4saT1qt9wdrxJ63ZFeEr/IDuPaOknrAEraBy5RMrY8mi8K5CWEzz7WKTuyCD1W7Drqwes+ZgwpL+hOwqttypWTuZcv/FflXOJn1FFEPJ61C2nZMqMC/o3YggR44cOXLcdYBEVUSc+BzWZLUoE6XnMpWi1UoQvL76z57IVth3rVoOCy68D1Bn4Kt7FRbdgCsKZUIfkVruYAhjdJuW9dBww5l3XGn/q3MWcIjzuYaROYPsr0svpR+BH9KWul9HsN/O0NPu9He7MUroPP87gLuZCb+ZDAlLEkUW+ufgbsi2zlxmqfsg9xCCIz1ddyH5hxAD4ElwKkWgq8zsDtFf+Ut/9bm11YXGletv+oKDfiux40dOWK3Kp8kISCSFsMPB2eX6n86T1RXrLC5YURW0NDGtMKoWTR6xikyysmrd69dcb10qVeQ5UsZDQsN7iEidKjTZ6bZbNuj1wlcyCnzlAreBIPHnIDnr+cQf1+m9bRCEatZRvL/021+35vlH7OhTn7Q2CyOirt148VsWXX7F/tRP/2E7e/KUpzEuV3yFbJ9I9E/aIKmJKjrD1LWJIxZVmK/XsJ5/fxeSyJRWPQgil6QnKiyKKH5TD8arngav/3o94o1LbNCudebs9eYjOi/aqfplveGt2hsrF+x6+5xck9sZ68RzPrRbVtrL5ao16nWVScOHdONsSFcugWLwY44cOXLkuFdA1x16t8wwuMawaSwDGcQwX49tOPiGMStp3S1NPicg85xd7wnDnncKRPZDtzmw4reohPTUF/dkQ4/uWkXv8NQv6cA0sZDH7f/gFWFkLQ10xODmsDGO1I1DNtxKT+z9vZ/DIZT6LB8p54mUV0yMoUwjc60tJDqUMzIN9SAEBH9APrLQAdn66msZiNBeU17sVgp29PRDVqpMemBr3SV7/dKr1terQ2EQhYolZEcOFCT79EHyKhMiQc0Va337W7b22gtiRm13UJyes4lnPm61xz5qHTRYl96x7uK8xd2mryBCbQ0KIl9xoWwTtbolnTVrLi9Y0u3oDmQvLDteh+dRQiV+UV62ktkJntZiR4Ls24XzZ63WUBzWtQiy9+4r9s43vmL/8ed+2B65eJ8NEr1FiWBWRKompo/ZxOxxq07OWlSuKVoRuaRkzdWmLS+LwBZnbeLIR61+/Akry11t6piVG0csrjWsVJ6wQnFFb16XFXeqnRPJ8y1b/LttZms9EcS+CLAk0VHoy8mULa2eUt5K7idhjb1Ib+wsm8/EcVSmdYRkZ3MiPX9+liNHjhw53kugz6XjL8eRVcslvfiz4wNdSOgD7zzCXnA11/QpTYzUCWFKkqiPG85vbopyHPWLNzW3gmHt3G7MfsG8OsDOG2GHEspJ+RLbiEWFK/2u1Qt9mxKrY+XzbDW2mZpMNbKZcmxT5aJNV4u6xhRstiaj44wowhS7i6gilBVGccAOIIwishMK8oMOIyNd7BLR/+rnf/65cqnRWLz2tjWXRFIKPWu3m3akccwaVYYblZntwnO7oFocNNcs7rWtu7AonlIW2UPTF1shKllhasbKx054zW0tXLeE+X7KfKFYkVVNmQh7ykVxbEVV7GZrzdqtVQlKxIz3BsWD+EIlR/Ws9PQT6yiN3CvGfCp4e5BE5h3AraeVjkvvXpbXriWXXrerv/3r9iMXTth/9tNftJmJqtwlCo9BbPkS2SpEIqIie+VqzeKK8hSR3or8930Lm77yF5WndU+mXJe7ulVqVSuXRGXb31KMv6s8rCq0UBlIC+fdft0urZ616+3TylfHjk0u2WpHdsv3W485e0XlunRMxG9a8SkOhYdWr1ZvWL2ueMpllxXyzOoqcsiRI0eOHO8dhD4j+wnwUzX8Yf9Wt7pjoN8hHcy9p5tLfMQLkheGIDmOpWzkYQeTdnE3BSNxuLmZOWxk/bsnVvlVyegAo2FbnL7IcNEapchXU5dL7HsY+AysJ+M1voEb3EZBQReRGSKNdMI+ihWdxOnaBhhKjIZP9kUJOVu8uVsU3mj15mvFaO76a9+1b/zuL1q/e13Mumf3HX3Inn7oaSsphaMkmLoGiklRBT6w1tVLlixcE+krWqc8aeUHH7bqxQeV2rpnB00h4u8vL1rn3dese/lt6/dWrVwvy0nNCiIxEB3/ukevY721Zes3V3yblkGpFshgpuVSfL1e4os7ag0RUhGxmxUsb0h88SOJFK7Y9zuLq/b9+evWWW7Z2amGPXrhtJVEMgdiz2ykjOTClzACQ1d18rzC4JlEy6Z4Eo0lg6Z1By35nVVln5AbMW8VWFQQaWxesfaNvy/3v2KlQUfxKxgFhwxJy1rvtH3r2rP27tr9Vo6u28W5Zbt2o2TzrVOWFNmweta6tYtKR8M3sC41ilafmLKjR4/Z7JGj1lCeS2wizXC3wuQNJdP45ciRI0eO9wZCq07f5Sfez3FKvwYgF3cWaUKUjJ4SudJKrE1/q77ap+LLHhIznEroGXQonKMVC2EEiqRzLoc8bJkPSEc6hM1XdwJwA4gnmfUTJ2s1kTu+cRuGcMlDltLNKfbcrecp5BWiPAxEhF1bR76GBh/hG7q+9Z3iHRXRToj+N3/pF56Tj0ajPm1rKwu2dP2ysXKo3e7ZhIjGRKMRymAoUE7JG5MSExEPyFeyump9saGo17XBlQXrdptWmJoUH6speBEnBVIUAYxnT1jp2HEfsG4vXbf28oJIJhs6spFgpLDKFleqFtUUb1x2AfZ6PXGtsPkw7srVqlVqdSVETMoTdpMc615fblhQwefdZuqRPXB0xh4+ecxOHJ20QlHszWumqppqZig6SKyO2GGcf6NRU9xRV6xbgo4aIsIlf7PhW8FoHtEOQrwGnZdt0Pw3Kox3CMnTy558hAfxXeqcttdW7lfhibhF5KtkC80ZpZP9+ypm5TNWqJxQ3pFFeCuoVGtWF9Gr1etO9ti6hmzz6KA+V9A5cuTIkeM9iNC8DzXy3sOnBOlOw/u1oNWClHQH6qfV2XvfRzq9nxoy/OBWx5B+1wXKZNf0apwRLuf8eTC3ZA4d5IWYJAdWXbPaeqIWOeFzTqC7GzkLJstxZkQQdAzhOAcZvinjexTrjz6/pL6/pJNMJeX+94Doz/9vf/65YqHQELuwarVuN+Zft357zToDhnY7NjtzVKSDz5J5njySTJAobvuFxCKRk0jMo9tqkVwrMYlzadGay6tOWoq1mvVjCE2oGIVyxUpHj4n4nbWofszaXRP5W7JkecmibtszViiVff5cWeSvKrJTFsFjfl1JaSyWqqpcyjJEaj0128O/4SsTo/7soafzgWLxt4GTJbE+XFkfwkfa0jy6ak6GQvTioFBE2Hgj8f2NBlU5CkSO4WD0q/1EbzarX1MefkuxNAlEJFhEuiciJ7JYlIzn107Zm80HrGMNlXwsxh5Zp1BXVBUblKYtbkgm1SnJiCFus2qs/IvwNSYmnfD5kK5kmqmywc4SyJEjR44c9xroj7I+ab2RF4kK9ndHu+/p09HJXQzhC4s4wggUnenWVGJDltjbj8UK/tk3Xfun33T0DYVxlxK+7cK4W0C2IXCohfi0HSusObKa2TV7yEeOhv+QwKbzIWIF5UtP1w0VwI8Kh1UNLOhh6BfARUD4HY/CpZX2fByV5vieX2HQtdee/3f26jd/w6LBoiKI7Pyp++2J+x+1CvPaKECBTBJFgY/5q5A4L3YTa12+asnikpWVQJwyxbDDZsEXHrHqfY9asTIhl0hDCaU+yCcFbL2u9dYWrHPpLetefscKzabFIpGlBpo+kSWdoyeF4pBNKhPaReQUvvdHWEFo2XEYkLSYCGU6pFdhlXpy6aQuuHFtns6ZRBrUpIRDbJA9XQ/Yp49E92QvgseKXJFAxt5t0CEhurVsnWv/X6t0fln2Tf9axqWVh22t2bfzR1+2bnHSXrj0jL218qzOawqZrWi6IsIleZ+waPKklafOS05TvkK33+9auVjy+XuzR47Y1NSUVdF+MgztZRESP5LdHDly5Mhxj4MWHoT2feNqs/2dReiFQopQ6KypX13pJOpz6aPUl/r94KbA1jK6KEVF/3YvhIjr7dAXYcLwadGufrpcy33o7RmFCx6zdR0hHZxk0rmZfDbuZ0iDSk+287WDH4HFKmWlY7IS+bw9FrC4D/EF0guV2ITR6y0ORsH9NG06heNxRSwQ7i3h7YDoz//Fn39OBKrBGHQ/imxyataWbsxbe+mKAk5sba1plbhsM5NTG3ESoUeEhciXzrnkk19Ju2t9ETiGORm/Lna7NlhYsESGPfeKDTRZ8GGUvjDXvnhT5GSwxGfdTpyz4vSMyFJkPRG/ztKy9Vpt6yscmHAYD0/jFzbKSKG5tg4KSdicy+geV/x75VC6ggJVReFydM+6DkQvvUgRwmRYN7jjzQW/MgoHgxtWzEBkB53vWNL8n1Tgl2VfsfnWRfvetQetLG54fOKqrk/bq0sPixg2lPCydSM0n3WZaSvU5kT2Tlq1MWsVVvuWSmLyfNZGbwy1utVlqtXq0GfV+BtKao4cOXLkeM9gc/u+cbXZ/s7C07GeIP2oT2WOfRKGz9TXQnlEgooD3zAaw6bNDH2W5IS+mR571KDFQvPHFiR84SMWQaTf9ZW1up/BtZ3p+Tro2D09HNKTnbDuJKR5V8jCV3pKio9vGbNVSgjBiYV+g9kSYhZNZrZY3MxsHEKe04s9IPov/8IvPGdFCJ/ojBJeZpnwRN2uXrkqwrVshaRjzdVVm5qedk0TkUCMIhRbis+zpp8if6XY1bpthnYT0aQ+EwtLVuonZmuL1l64bO3VGxZBZsrVdLsRijwIxdlqXLLCxJSV5o5b+fhpi6aPWc9EjlY71ltcs/6KTLulODtWLIRVvO5ZYcH3XCenc+YWUuec4yl9VD00gwzNFqlSvIEQLzdvCvIaVhGzqKOg+Fzr54bbzrFlHylEvY2s/q4Ver+l677I3UP24tWnbKVXs5Mzl1XJE3v5+gN2uXfW5VwYTFmvcsLalSMifLNWqMxYqT4twjcpwlfzlTjs1VMWwWOl8PoKXRHhHDly5MiR466Ad6H0pnSL6hEhE+q7IHtszMy2LXWZsrgBvb3v5Ssnrl/ZqfsVwgiiuETE10WKvhchYSQJCyohk/TxxBWMky1ZYs+PE8L14/YmKHqCCV/5IlEbJlMuDSPzAb9gcUa1BLfA7YbPkDrC5+ruQOGt1WQ+KhbnJD6ypsSJXonYXH7teXvhK//SrHXdl/8enT5qjz78pM1MzPp8vYhFFOIeZEVcJmRQrB2ykyyuWmf+mhVb7G1ncieyhHZP/pJBZEll0qITp6x8+oJFR45bscqcPIWhHwptgCpO1+tyViEMuk3rrSxYZ+G6DZYXrbi2aoVOy3pFkT4qgcicLw+H+OlIpXIxMxxMQCKgLnhntnoDIexSZLHIVSi27YA80nuFrtIoQXjlyEiXp1a/iq/zivVu/G2l86t2efVBe/HGI3Y9mbEJu2pPnHrZup2qvTD/tC3GDSuyarlwxtrlk9Yp1n1uX6VSscnpSZuenrKazhWzsi2ZFWNfoNKYmHA3OeHLkSNHjhx3HOoKA2dQnwqDS9Gji5U988zpPSFrdMZZf87BpyT5/dTyJvC59am7rC+m7271+r5iNZGd76zh/fIQdJmlCCZAOoEn1W3Cfc4gfE7U3AOED7hDB6wEhCj4wQ+9vwitTqaq4hE48XQGkP8szrvpE3SB8EXFObbQ8ayIyDF5spi07bXv/Ia9+p3ftkJ/TWStZ3Ozx+3xB0X6GlO6hmGTR7mVX4Y+fZqciF2J8falVWtdvWLWbbk2EJLjvAtBuABUCHHVTGFGfOVCptCYEaMvE5iHCVhhS7p8C2b3BiEUqVRhDzpNGzQXzUT+OqwSFgEsdtqqcR3/ju+ACQBR7PPhehBOEbaqEsEn07qry1ZQKdVPnbYBY643QVixSyVg6xWloY/b2NPCHDwrdnV1yfoLv2jdtX8vsjdnL1/7kC11j1qn1Laj5Xfsvtlr9vb143a9db8qayKSOiWyd05EeMoKCfvqmVVrVZuanXJNKkO4BZFAkg/hq9YqVpMdi2eY6Dpaf5BPjhw5cuTIcbvg3bGzuEBtAo3KKJNs9I+yaBjOGdJzkPXzN0O2bQtEKtPEMXKH6Yi0LLf71nEiGGgcfx5J+Ff4TOFSP610ksrQdzLIjBUusOOYIU3wEIElXvfr7vGBHeGGT91Nike4Gib1427TI2AbleEY7iQKb69150Uq5pggSXqzhHneukv2wtd/w9555WsWJUsWS8qnjp62Rx94xCYbjcCDJOyQndSnMoeiDdVof3nZuteuWb/ZXZdf9ik1hICgnZ0zvFpviPidtMKxk2YTR6xcndKbQVnuneqFiqIwOBItGknsS/rNxCuGJ4bIHMKebxGDarnQi8NQL/H2O1ZYXbHWpXesfe2yk6zqkUmysAM8dh16OqC2FeETsy0WWbAiwjl4y3orv2rNG1+zS0tH7bXFh2y1e1zyq4isrtmR2mX/nsa11pzeRkTwBhVrledsrXJcfiMrJUWLVWlqkuf0zKwI3xE/L0QifMhSR4Zy0e4xf287jHtocuTIkSNHjoOE97p0j4AukqM6+uHuKPvM2jAgaxnG9l3D4aVhed9Ppy6sqctfFenzoVj1l+zXyyCYK61kfNDPE5eyBDlD84gyhY2iuwozKKEIm3AJVS6H0o1P19hxk6CwE9fgSxoTtZLVlZTgOqQ0WznLNTbIYCO0O4vC9+ffna83puf4vJkzaP27MJRoFkgM2gv2/W/+ml16+SsWJx2LRFKOTB2zxx5+1GYnpl0wrDUlSwzZMncPOt6NJHyFU2y1rXVjwbrLiyI3EhJDqkJPBeOKWpEoLzr22NMt9t5L6lXfw684dVTmuMWT01as11wTx2dLcB8Io5KrcDJxbwcXOZ8kaTWt/dZb1nnzdddeVmdrFk3EIm3yf1PGR1HrnrPVXpCP8u+Mvbiqe+9ad+FX7Mbii/bajVN2eeWsqN2E531QiK2c8FG2tnz2JSPlaUB8R61dOWvtUlVhEboIXym2xuSkb4ED6asrr2xnw0phCF8cl9YXa2yHnPDlyJEjR47bCbqdDV4UTrwrUr/lXaawmfDRL6ZuUozruzLfmVYv6wPhFpx1dd3sJD6nj8UdrABmeDW4Ih3ZWQBkDBuuoSKs/l3tifjJZKqj8BP8gbAPHveCHb9MfWMhymQ1Nj6Smvpcz1927cedNUq3FYV//k//2nxVhO/I8bM2c/SMNaZOWFyZVRpLnmT2e+mtXLHvfeNf25U3vmNxv+lCnJo8Yk888JjNzRxxduxqTwgMJJE/ZdzH9vVfFJlrLy6J9C2bsaBDQvZxbdxyUDxO+3RBReFrcYlOEoYvo7IVqyJ79QmL6g2LG1M2qDT8E27+iTH2CIS0wfjl19ET42fIGS1fd9n6rVVrXb9uvdVlm6xVrNKoKwyGoMXbIWGegtR7VlMdOu+LlJIWpSk4Y1VRW8T1NVu7/pt26cq79tbirC10j1m7oLQVJDdeMcij0sFbAMO4/WJdlW3KrHzMetGsDEPcvIXIqly2ickpm52dtampGV8cwyfVAG8svKn4l0Z2QMhBjhw5cuTIcfgY7ikDsl5o850N/RbMYCt27LvkgfvDWsEMbq/foENSf6t+0gGPCCcyTrnSa2xGA0JhNbC1VmLNRP08+/vCRVLg2rdoC2ceFufRoGuViNW5fPN+OPwNjMZ0N6Dwz/7mfzkvcjbXFWFia5S6CN/M8fvsyInzNnH0tEVlES3dS5o37MVv/zu7/PJXReBWRdoSm6xM2wPnH7SzJ05buSDiJE7k25h4ThFtKh5ZQPL67a61lwPxK3TRFrqOz4miu4V9wwBTEAyVhQLFGpUqn21hBS6kqiA2z7w8iBN/2Rh7IHuKTwkiX1G55MOkFZliGYKHBlNxunvMRpwgkNVwriyRAk+nJ9E61mt9z+av/669c23Bri3PWbvPvnlFEb6GiN0RK0bTpMaSvvI5aMmfaHNUF3sWISyKzJXZ5zryyawFVdKSE75Jm5mZtUn22vPNpUshPk9jyGOOHDly5MiR4wAhjtBVX7vU6qkvh1zS26d/sod70P2Gnhj3+hfHqJX6vtFyNmp5LyD62R/8wHOVQrkRu1aqY+21BVuef9UW3vquXbv6hjWbizZIelaKYjtx7Kh1221bXbquPPetnbTtyo1rlgx6Vp9o+NBjRqIgX4ghELhgxyKJUq1mpXrV9+JjV253qz+YuhMc9yMjIgcN7MG4VQDcDPvwJVYUu45lir22xd2uRZ2uWadjbODsewBSAAqoVK1Y7ciMNWZnrcw3exU/ZI5YxRQD0STCEQxbhfSIWDJ/r3/DVle/aa++8w17eb5o11onrDOYUBorvqlyEs9ZX6ZXnLa2CF6PPfaiSRn2FZy0ga6jctXKtarVSFul7No9viZSrzeclNZE9uJ0cYYTWSVguzTmyJEjR44cOfYH5wS+sJOZZU7poAfGooxgGNVz1uBwIqhjVCz6p0/vpSlVhX/woQ/Pl45PzkX3HbHyuVkrHpmwbpmBSJGhRCSqUBY5m7JK/Yg1ROq6rWVbunFFXnty0ZHhr2BzM8ft4ukLdmp2zsoSD2o5J30iVdwPQ64+I05gKFUkj5W2zY5IZNMSEcmk27FCLxGxYj4fghZBS1f3BuKIUYGI+PHnJUWIDHey1LUsoiQSVRSBikWowr6AsY/bh/11AoFyr/xgr7AyrSK3svF2X0nsKmIVqKTRbF6xNy5/x965/o4ttVUxBnUr9mPrFGvWEZmz6IjimXbyx8oiD5HhWMkB4uafkSnHVhPhraNtZE+9oqqRHDI03WjUfR4fq3G5DmSPdHtq+MmRI0eOHDlyHCCgb3AEtnrpiH/AVZxSyI679L6cQQa7/YKMLtQxQy8ma5HvSnKv9NGF/2Hu8flBVJxrlwvWnqlY4b6jVnrguJVPzSg3IiRl0Z0YladyKRMroxAVtHAwX4iRD7FKEPW4ag+cOm9nTp62MsSrEFlR8gurVuSGGAOf8ivCQHAc0SIOul1LOh3rd3REU6cCMAoA1uOeKRg8h+Fc5u4xXMtGzgzVmkgU91iIARfE7Xo8+PMwNiMQvnAeita5qvuH+3WUpitX37I33vm+XV9bHtI4lkR5J60bi+hFbEhdlT+RYzJIfhVGochqZJIU+cKMWkNkT6QOYhfHFY8E3SZDu3wvFyJYroioyn/QlObIkSNHjhw5DgM+3Szt+cU0UCd59+0GHoCdzou6gAKxorcjgtDp8kX+vk1USmzSds+g8N+fenp+UCjMtZW1tUJiK2Jo3UpspemGVY7PyoicnKhb6VjNyvXYIghYs2OD1Y7FK8q06K7veq0jGzKjVZs8e9ye/pFPWv3IrIQZPvOLvg6iBJEKBIwfATInB0HIIjq6dI0bGkIdGdhF0rot8KvCSQkd8998kQjEiQJxN/AoFQVhyA3ULPgNyKLNkM3783hdr4mdWbvfsSvXr9rb77xtV5evWWsQvuoBgewVGiJ6x61XPKK0iOh5DKJ6HnYWG2nTWwJkT/JkyHZyasYXZ1TqdQWkkDyPklscu8ZveOuVnPDlyJEjR44chwgIn5MJTuEQgSDQ+8IJuGJOX/hmv+6q3+7BLxL67sS/iLXd1jN3Kwp/9+yT871iYa6jTEB3+myu50Oq5JY9bQoiI0WbbFRtqj5hBZE7vm2bJD3R3a4NRADjftFiCQAytBR37eyPfNg+9DN/0PqTNSuWqxaVyhImmrGhkfBMyPrx2Xq6AdPGBjcucBnYNcdA+lz5uh4Gx/CtW7mBIHmaFRbnvjG0jj4smyGch7yFy7BsBP8emnWSjl1bum6vvf2GXV+8ruuWh0f6u8W6daOjlsj0IXrrFaRkhX6kcHRe6FoxkmzE+6Niw0rVqlUbZZsS0ZuanLFGY8LK6UbPPeSnI4TPv50rcji6GjfMMxzOQ44cOXLkyJHjYIAyit5fnIH+Fhv17fTEvlcwW7HpnL33/LOtKXfxbhm13z2Ewl8///S8Uj4H0WN/uZIyVdYNvltXVcZqYiQVkSpWokBOyCUiEa+1TjEQFuaywXIH/a7F56fso3/uS1Z74Lh12QiZYd2oZMW4YgURP7E/eeALe4HYQL74VAr+XUOmc76ugfidYSu+4UmRTgB1jR1+GXbNbvuRQgC65yWC9tAtIHaQQ1KfFiw3lE8o5Gpz1a7euGLz1+ft6uI1Eb1uSjbRUNasH01ZuzSjPE/Lvqz4ia2nEEmrHKpSAN4SIhanlCpWqdSsPjHhZnJy0iZ0LJcrPtmT1KKFJB1h65VgcnKXI0eOHDly3F0IfMTP/Jo+/F5D4f9+7on5UtHm+DYuxK4u0lErRhYrU7HYq28y7AbXokoybHa4lvRtqdAV20XdCTMScRt07CNf+iF78ot/wLplhjj5nJnEovtO8ET0ClHFimURJoYuC8QioqSwu3LYk0FPVmLzZsKTF+J1o+idqgWe6Aj39COEgthAds3yadIALfNNF31YGS7ft6TXs+Xlll2av2RXF961lfaCKUe6DyElfRXrRZP+CbRB1NC9qshpSXFCHclRz3llmNOnsCFtEV/GqPrijEajYRNTU074uB79Fm5G9jItXk72cuTIkSNHjhyHgcLfPPvYfK1YnKuJiNREWsoyaPN8eFJA++bkSZd8Wg0ytNDv2TWRu6b8+JCoiGFibZs8M2Vf+LM/a0ceOWWDXt9KIjKibU7UfFgU4gepgdyIVBZF/gp8Pk3krx9HvsdexN9A4cqZa/5Sjalr+ZxchfR4unQZMdQbkroO7iuG4JYfwffkU7rXOi1bba3ajaUbdmNxwVZWFq3TaSpupTVinz8WX9QVxpQibVgnrluvgM4TYiai56TMqacfJSqRNvISWanEFisVn6+HNg/CV29MWEVkj7l5kL3A6UKaMqxrG0fsc+TIkSNHjhw5DgKF/+7Ck/MVEb5YZAYtH8Rqgz9BgFLiJUsWZTjhs57Ni/Alxlw07HqWRB370B/6pH38Sz9sSa1vUXfg2jqGRbdFGg+fcIPwFYqxiFPJSiJX7IfTiUSwqmWL2NBZ7iBakTgW6XS/ni5O0LSRBqxFwCCrHufA2p2utbpdW22u2eLSoi2vLtra2oq1u03rsuUMPiB6iiMpVEXsJnzfvIRjkS9jlANBlbsw74+4cK/40MyRpkJYgct+emypAtlr+DBuw6qVqlWqaPXSr4EMIYSaI0eOHDly5Mhx+Cj86oWn5qNBYc65ExQk8CkfOmXoEnDNGd/KtWJkq7p3rdu2tm5AzBgGrVRj+5E/9nm7/zNP2ECEz/zbuGHeXAChQJzCFec9WGShb6VeMdX8RRatDOxr/+bLiqNgk49etMJkzQoQv0rJKiJmVZmSyBMLJtAdQrr6fb6ll1iv37Nut2edTsfa7ba12i1rity1Ok1c+h/R6BcGqSM77E0ojEldN0RuZUTyusojRNfn4yW6pWQ60dMfZ2KmrLSwIhq9cknEruIbJtcnRfTqOor4VapVEb2g1XONJhHnyJEjR44cOXLcARR+7fxT88ViYQ4qk46eOriG7wXNnlMkJ1do+9Bz8ZWMG0nPbsRF6xRYpdu3xvFJe+xHP2DPfuoDVpmpiZSlw61oxxx+EU4Fn4+ny5JIlWsRi2W79pWX7Mt/559bp9u3yQ89bNEzZ63ZiKwlt5C8ikikqJbSIPoVyZPC7rMid0DqSSXp24jDE6B0uxbPSoqnovNgrFjRdUP3de2ULmwhM/CvfOBPRkKAuHpQIonMueOLIqUK26hUrZYSPPbQ45whXYZ2ffNk9xTSlCNHjhw5cuTIcadQ+NX7npovFET44E5QFAiO3xKREttjDh2ED10dCr7gDj1XwZo6n+8n1tSNYiISWEisVe/b2UfP2rOf/AE798QFqx2piiSJcLGkGSoWAk8DkvEFD5CroiUrif3u3/rvbel3X7Rar2DLU4rz2XNW/4EHbWWmZD1WEiuuAgmR+54IX5R+lQNOWWDbF9lDSJMimjVWD1cVfkl2sfUjEbxiTcSPodqK7ETwlEE0eQRAnpwfkkFd8Tk1SKZOfUi2JBLHZ88Ypq2zKEMEr+Zz9Kq+cbITPebpoQHMtHoe1n6RBRKGrjOEdKbHNKrN991GJhDW7F7mbxheFJvsRx0NBXwLIOzhtGXYOd79xZkjR44cOXLkCPAhXREd1/CNAiLkHbVInw/PQmDogyFJEDhds9/0mgjFSs9sTW47In1d2VbqZTt64bjd9/RFe/jZJ+zIuaNWqKAhlEPUaK41TImIwosGsb36ey/bv/1//3c2vZjYVExEPevEInFPnbXyJx+y5SOQPhaPlOSnbO0oEDffeBmCRnhsj8K2LyJdiQjfYIA2r+T2pJc/8hryq1+FF84Fv0zzqAu0eezAg0YvI3pVkTsWYqDNq1aZo1e3Ep9JE9HzrVUUx3p4BwRCJEzSn+pavVwoDggwK6mdjOtO34eqgx82iwSUHfch8NyBMPtouq7QwiK7jHi5b254KBsHInP+uB3cHoLrVw6swiUpTs9kyVlG/HyQXOdchs0r8ZWZLK+pY7fLkSNHjhw5ctwKoj8xc+I5dch8G2wLsq62xzfm+n3riaR5V6wbYRGFCJE6aubUlSIRI4Zw0ZvpHlueLM4v2NsvvGavfOdlu/7udUta5osyYhEwhmWjgggSnI9Pt6317Hd/6d/ZpZfetW4/sq4iikS0Kok6/ssLSkTXCqdmrF1jWxMRTYZzixXrFWetG89aT6ar86TAPnkNmarSCvGTcc0fuYEQQj9YTuL6vPU8kAzSgsKxKLIZi2iWmJ/nnzybsMbkhE1MTdvktMzUlC/MqNZqVua7vQzfZmwnOx4oSJ0AAXf9pSiak/FAphgad3Lu94NrJ1kiepA5zp1P+RUD1xxxIyGnzC+E5aWbusUl534TJ5413OAXb+KWfk6JrKfJfVEPgBwpXN8Gx/2STk+Zg2OWVmIOSB26o/WTHDly5MiRI8c+sKOGj06d7psPCrdE9ujx6ZpLOgbjOrXQoavXR/vWUgffVIffTPg8GQsz+NjwwL/FGzfKNnFsymZOTNvRU0fs6MljNnF0xmaOzNil1y/Zr//Df2nJQuKEsNBPrKFwj0UiXUnP2pXEBh9/wAofe8DaVb5jq7j5uoXS0RPx4ysY2epavnKRQPJgcD7/DgP3CBolSATEDriGTHYFkbxA9mIRuLJVSlUrl1l8IdJZq4j4od1jLz0RPBZjlNhTkE1k0oCGQDwHBuWP0AL1kVDToENJoLkTvSL9MnFBUpHc+gnD55INW97gMyj65C4QvozcOTVTpmUtjKZZ14Srv0hEXpxccoKkIy8PNSWAwQSEtKIz7EvQrsjViwIbTLPymhXUaGM9Tx588O1+CGwd2KThujsOwS5Hjhw5cuTIsXfsSPjYBoVPiqHda4lEiG6os1eHnzD7TQQjFuERW0JjVEi1e4koBfvpQcia6tWbIiAtBd7WXb5BB/HrQ0xgGXyRgn3rZLqdrrVX21ZKRLgUb1IQ8VN4RwqxzSq8wqBra9OxlX/wUes/fMo69aolJQiP0qV4nMj5583Kir+iuCqWRFVdyxRLymnk5KYvssbcvn6RuXax0hH5J808L2yvwtBtWeSuUrNauWalalkGu5ITQfbbkyf9B6KH/sy1WH51OICkEX4geTJEiQ1ywaa3Zq2V69ZcumqrMitLC0pnbI3pWZs+csImZ89K1g0vGydc8kOYIWS/dHBFWUZFETyVD1pbjCtTlWd8Ao6Zcb/rJ/wGV5C+cEMphfzpsgfxS/h8Xd8JoJNAd0f5Sp6qH04SZedyFZifGULJkSNHjhw5ctwqxhI+NDWshoX0dV1zJKBSElDKQHxKIgfiS+qk6aD9jkgJBI/PpqGXwj/aPxFH3W/Lno+yof2jh2frE4YlxfU8jJLYAR2/XNiMiMDpQknxiCTIhhW7S0dqNjhzzKJTR6w2N2PVqYoNqvLjn3pjuxaRuwF0sSS7MKRrzOMrVhV4w4rxhEjcpMjmhMXlusWl8L3fqCxyJ2JXEvGrlCM3Ucz2KiJ6kKuQYeVGR85Toens8CCZsXbY6TT5cCiHEN3uii1cesNuvPm8LV552zrNResnTfnpevLwWao27Mi5p+ziE5+yqH5Mcof86l/hQvCYO0eZ8RHoshvOZeQG8peq4lJwkmY6JY5+9EJPr9fdZnaccsRdsHWyx1F1qoMWuKf8UQfkwEm5jtmCFwhtQBpWjhw5cuTIkWPP2JHweT+uDp/PkUHA6KAZnuXLZxA6XwMAdIS7QRoiMTbXAro1f+GcsBKRto7utWQHgWzrLho/NE9ogFhAwKpZCAJf22Bb5wmFeVRssKz7XQXCKtzlXs8uFbq2XBfZnChb/eikTZ46ao3j01aeFaFrlC0Rc0nEWpIIP64HUxzkI9Y1iyyYfzdh9emjNnX0tNUmjlm5ccSK5QmRQjaCVrqVcJ9nKBMQcnW7yQeLMshDNnQb9ZvWvvGWvfb8f7Brb79kfRE/CDH6MYlLeVM65Sdx4lyw9qBq5x79iD349GesE005CY8HPStJ9hUR4lq5GMqO8IlQWSQez6qXvOAW2yAVR6bZA+FsWE46hzhm8lNYfun+VC900RILbIv4tVW5+FzfgAqFE5zriM4vR44cOXLkyHFr2JHwpX2zH/2+LiARXeaJ6eidPJ1zuLXe0f//2fsTJ0uS+74T/L643v1e3pmVdVd1HV19odGNvnFQAAECIHhIIkVKFDWr4WppGtOs2cy02axpx/b4E9a0tqdmd6TZEaXVasnVjpESKZFcHiABEEBf6PusO6vyznxXRLy33+/PX2RmFar6Pqoa/q3yjAgPDw8PD4+Iz/v5JVCK+MFW+zYNbVIiGRZj21n7MQKU9Rzl9sAsd4IxnYTwJ1bhtlrHlQl6EY8t8VyybakN2hhrsDQcYGN8rOyO4sR2nKBRq6DULgNTFcTTNXpWEUzWEDQrpMcy0pjpZTwlgQWPSzWAcqSet1NoT+1Hc+YQ6nRRfRrDMLZ4ZQ0Tbwi6+MeuUhC2I+e1R84uJW9db7G+q2u3lDc7fjvRum33l2ktMri7hiuvfheXX38Knc3LzNuUAMi8iqtotScw2Z5EvVxlfuY4d/E8lteX7TpRm8P9X/glVCYPGkTVIqAaKX9VZascl9zfwqpXJGW3MndP8q6T/BWqWO6V277uyJ1Nl1eCWeXCgPell+Zm+Ut5/y1lvPYiu/Vj4vqobnxWLy8vLy8vr0JvD3zXqZjkX1/fLNdHWVY7wZs+t87fLVwbLGvgz+NCVYfKYsZ9AiATD7LPtMJzOfbdkbZ1rDpVaEYOwV5Ez1LOc4Yh1ogHqxnTwPNn6nAxHGIiA5q5O6esiRZ5XEJaD23Gjmi6ASxOIppvozRdR0oALIWqWibA8l+g0Z+TOmFvFrMLJzF38BRqrQWmXW0CmSaBkSCU8RujUaqKvj7tDDr+o3QLUMdANYbFQrtb4xiK6lFdpDaNMunoLSgbbF/Bq0/9EVbeegbRcMtlEMo4MDmPwwcOo9VsoxzExGGdN8eLb75M9xKBL0c/nMB9j/08Fo/ci0pEQGR8hupMX4F7OqOtFelUWvak8qOXzicQL6GfjbDFAtbjPbEqXhYeyyUl2f7t1cedTi8vLy8vr9tLbzssy/VSO7YC+gIb2FjEwY/tGOL0UTYKob+BDv21R1V2qg7Wtj7m8lPV7C5sOOc+2+7DXXy+tW0cJMcAAkk7judXdXDPQEAw6c4luEy4re4bChcSGEq9HNFaH6OLm1h/YwnLL5/j8iq6l9aBzT4ShqkgRpRoNo4MWWcD3ctvYf38S+h015CUY9TqVcYYuXgpcVgeqAqa56WXYySd0/4rxM5fWa9sSzvMccscwY7b1o6uOKq4UDn5MZ+Uy/nqBbz2g3+HK+ef4gEDu+bJ6gzuOnQXjh06ima9ybQxd4bcM8yx3dnEuaXz2Oxt2j0rV5o4fecDmGrPiIF5ThGrHM/McxV3wmm8tgN+bvGRy86n9PC+8b4m6tSj+ytrspUxplFhlEd7xe2PK4leXl5eXl63o96ThW+v9M21NnEEucx6XTpAGduNbN3ZZm4uYxs6QVyxHvHP3s+3YpRlzX3sCXQ6J3dnBL514tmlUUYYcOCpfzUyzGTu2vw5yxpToTpmwSbj3gyH6BCItKev6mIGnIkrqM22UDo1j/jINOKpCgb01xzB2aiGcnMB+46eRq29D5XaJMJyBUES89iQaUsIT274EzfkiJ3KUEoKCVbKB3nalRHgXE9ZJ12Zu0amlukbjYiU9JQTP8uyl3VW8fL3fxerZ5+iX8/at81MHMJdh+/CTL3BVCoWhlfPhzxHt7uFS6sX8cqlN7GZdgnbMQ4cvQePfOkXEES8TgW2+yW5NBcp2VGxW9rj/ZFp7/m0wf/FINIa/3E7HaJLpzJnZUyFZa8+jjR6eXl5eXndpnrfwFdIFaiy3KXZ0Cx5Ah2xhPDGhl6xQPoauy+yLDXyNUshl/p822566vMeRyFiDZ2iSORd1J1Sbvw4BwH66HdD4OIwtaplWRQzcl1COJhIA9QJVQqp+B2HcT/dWpCjZ0kJrBexUlwjJ7WGgVmVRhMJkuNzGN45i/zQJEC4kzEsV5flKECgcQHLE6hUZ1CuTSCutug0vVoNcbmOKKkijKsI4jJpzebp0MkszcWycJIu03A1TN21DiNrkxcS4wbdq+iuX8DK2Vdx8S3C3nATMWl3ceYwTh67G41KBaWhur7ICsgrzQboEfaWN5bx1pXzuLq9jpT5Ukqm8dDjP4ODhD5YV5hrNc5qxuPyV/+dCmDX3x3Pj0ZFhpjGG+OCoVSpV6+Ab7uXI+UNlYXXlSALwrDXRODl5eXl5eW1Rx8M+FR9OIY5QYPAKh/mZvGzbReKS9nwxusWfleqWrQY6K+x3gRdNubbUPY5BXDhi+/5HuOYDetyleE28swsfoI+AV4lG6E9ClDhMYJENc3TbBoDktXVeIiOUsRtq4LWkuFkFWyRKnICoc49qMcof+uzwH370B9qKOmhAWyJkakjihrvaWATdW21JEYa1kWwVzHoK9eahMAG4tqk9f6t1ltIKjWUwrJ1EimVEh6vnHPOQJjn1hAseXcTV86/gItvPoXu2nmUUlkxmU+lFPOtOdx/4iE0CZdDDXEd8Fp4H4bpANtbG1jvrOONpYtYJuyZxTCIcejEZ3DP/Y/xLDH6PUJhr8dbx7PzejQ/cLXKtFYaNrNJScPXyAqpa+Nfpc1pd+0jUVFYClmmaMk/vEeG5vTr5SNs9nl/COnWLIAB9W9cWry8vLy8vLxuoA8EfGSNnQ+1ql21KnBTNa9EDqEbw6CARuH0JR9DX4EVxRh3OxZBC+XWBXEKPf7uj331mWd8/OCv02MlT9EPNfaei1fVqC0moS3S4/+cRKax/lKe7GpITKKfEFQ9bQOCWxYSEBl+guFlZYsJFWlcwsn//FfQfvwkNrfX0Bmk6PX7GNBl+QADQuBglGLEsCOCooBMHUt0bZZGW1f6CVGEvJBAmFSaqNQmUK5PEgC5rNQREwJDLqOQcBiX0e+s4JXn/wSrF15AnHWZbrXzY/p5fWWC5Jk77sLi5IJ1ZtE51CpyQEDsbm9gdXMN51cu42p/22BYPaHLURXT8/sJ4iVsra0jS1Nkw8zSqpSq12tcrqE1MYuJyXksHjqB6Zn9THOVF6G7cyuIN0fV1bzfWSm0WV+2erkN4aIBtQsstXwfy/k47fX38vLy8vL6SdQHs/A5pnGre7+wlDZdnMXHmFv23wGc9mnpLIQu5M6SC3kXvjeXG9PvEoFvS4Bj/wSiQ1TICOrGkHBpSEC4GzDMCoGuo3nCFI77BDWCn5l0BPVcsXSqjd9MHY//L/5nmHvoDEba5vECJVkwB+kAqapP0z66gx66/R56vS6XXUIhYZD7M4YzK5ocU6V4dT3KJw0gXSLkBlFoM2KEUc3GBEwIdN3uBrqby4h4TZpxpElInJ+eRbs9gWq5jma9hZjJ11AxWU/n3cQ2ge/i8hUsra2iSwjNQqK02i3KAst/BuAML8jVP12LZbDW1XaQiRqOXCecWnMCp+56ECfufJQg3uB+dxfcffqkxDSM06zUyCasavxNQl+XS7syBREAM5latx8jOpLHuDvg5eXl5eX1k6sP3Ibvk5Q+4oNRgEvDAdY15Rl9BHuqbA2HJdQQoZEPUaafcKtHEBLwdRlWcBASItRJQkfOkiASwQLX83yE6OgMvvSPfxONU/vJSkIG7iugh8c5dCJMMB4NzTIk4KWEtDTL0CcEbvc66HQ76HUJZbIMChJzgmDmLGw5nUGgQEZR0imVAsGoFCHidc3P7MOJw8cwUW3y5EyzaMZgZog87WJz7QrZlODJOC+trWB7MCAAjdAVcOZqschrZJo1HVyoOYKDCEkY27pdC52G10kJroO+2kL2wStAVJ7Ew4//PA4cuc+lyfLlk7X2KX9c7ute6A4DPf5ZN0ufS19xL1TFXcwgYsA3vm3jhZeXl5eX10+cbmvgkzRLx2UC3xo/7BqeWSggq5WqPKv8+jd5YVXVLXNvLyxhlRTQJfgJDgR8ooGYy5lcoKVwJcJUjvJdh/Ez/9t/hGC2ziN3c0eA5lDPQYgzKQmGuCVPbY7JwgGdejET8jKBFaEqE/z1CYV9a0vXkXWQoNYjJAoKhwQwVcUePnAIx48cRzlKbJBoF7HQlCJcgqC3sXqFcDpAud5EXK1ZW8U+AXdtYwOXL1+y5Ey0W6jWmqiWq4gJezHhT3MHWwcRwRDTJxBd3VjDy6+9gPX+BrJSBSdOPYH7H/oqAp7fTn2rAN/Oiiyl4zZ93czAX2NCCvB0G9VcQJeosLpFXl5eXl5eP8m6vS18TLTa+F0eZljjtuZhFRGoI0OJIFemU1s+DdWiPT3y0hopQJa+fAx8GreuSiKYIi0J1GRFy9IM9cfuwtf+V/+QBwuydnNHqCerVyFVk4oo5KO/trTd/GMrDKEg8pIEHwYgTCfPL+CSNa6fDTCQha7TscDzs/NIYsIW06d/DrjGYDkcMuoMm+sr1qu50pggc6q7h4I461eeZTyv5jgmBBOGjHp0vXSMwKWNXlZFzbiW1pbx4mvPY3OwCSIkTtz5edz/wFcRJkWv3jFsfkJSqsfZ5tKuPKeHrrUz4P3vaxidyIbeUThV1yu3dEBRLe3l5eXl5fWTqtse+NRx4/IoxyrBqQA+Tc8mxVxpZCPUCQERKWBAp7H7ZOETRKlzR8g4WqPQwgkgZK2TNW7/t57AI//ob2FYpmeROSK3H9P4uD1yfFEcpMSME0Q5XwHcrmydB2lfcQrjsp2Ibc/YOWgbZin6vQ6q1QoQlS1GG5SYEkhaPIxzSBi2aeCUPwTFIeHS9aQmXPa72NzewurGBpY3N9Eb9plHOaLqFB569Fs4cPheS4JL0+41fBIqcsBWTM5HMJdzbb03spk51KlD/gor6FP6FabIGy8vLy8vr59EfbJf8Q9BGi7FZooQlcjcQwkF1P9XSw3FMghGNuaexgl0+8bwQKkSWJZADdtiUMCd2teeaTtikEex74bSvvHqNVL44pjirMIyuT0yb/qKWoYEtDwnm+mc5u2OsAPGxxvMaU7jHGEUoqTqWdu3K9dNwaV9dX0V55bO0Z3F2aU38calN/DS2ZfxzKs/wtOvPY8XLryGi+uXDfZUJRqVmzh19wNYPHiCR986xeOaPDM5H6GdZj+pxiXEvF/Edfoqn2y3yfJwvO7l5eXl5fWTqNsa+AyE6K7vQeq89YknGPHL3yMk9RlGw7IIg4rQWsaMJKJTRhSZIYCsNyrob2+gt72JQa+DbNDFMBsQxjQGi+iM8TOcHTcKyIZ0Wlr1aUinwaNt1l26XQCTs7SZ1c1t66/CqXPIoN+jl+Kn3A6qABbGwXPKStfrdsSHzAPuM7qRpZFLczynoHA0xPLaCl4/fxavnH8LL599Ey+dewOvLV3Aha1VrKY9bJdyA2J1dlB7yGZrClOTszqlpdylVmu3rpS6JCyhnoRmtXXAq7yxhZeXl5eX10+0RAm3f5VuEOIKQWmZkKRPvQGRWeYIckOCnBiJ8KPer9aBgs7auRG2VNU5xTDq1BGLeHiMqoOHpSEe/i9/Cc3PHDBoMhwUx5WcRU3OWdciRGEFYaABi5mLGgqFATX1meWnzsv02BiE4rCxn2SsZ6EUMf/SO+1vo0e4bLaaDBbxemS9435dKNeYOqY5Q2dzHd3tLhrtSSTV+hhsxufWqqQVHtdhfINBDzkhMSWsaiiZje42Njub2Opto8/tfJiOj1Hv3RDlcg3HTn4GJ+96DFF12uIaJ/vWFdPY52K5M0B/qPaMvD9KN/1szMHxuvuj+8G82nNNO/tvIu6+Jrzuqe6Z9mhh+7VpW7I7ujj3ikXNy8vLy8vrY5c+R+GvT8w/yc+ThqC77eQ+tCE2CWU9Xo19kOmKRvqqhjXY4pdZHS3ktEeDDYu4iDeoE/YcVrmPtD7KUaOMQ5+/B9FcjeHUQULAwKPVO5ZumKaEM0IUXdrrEtK2Meh3kA7kusjTHsP2McplESRMEUZtlg6ex5yl061zJ7ddGvqEMMVTjmMbn88FVNpctTUIbd2tdQsnS2NSJmwmCa+X4Vykdg3qiKLzydpVjmJUKlXUCIbtRhOTzQnMtWdwcGYfDkztw2x9Cg0CXkDQywa5Tc+WMf1XLl+0IVumZxbIx5p9Q/Cq2G9BKRvF8Uye7n0/E/wLgF1+yE/jEpo11OUQl27NBeAWIV+gP+IvBCspgfx2nU6ihSG1i2Isrdgd4qpzxS6Vx73Oy8vLy8vr45Q+PTbJBD9gtzXw6Ur0od0S8HHdPrU7H2hdJD/s9LLPtaBtD7AoSFgKUOMxqngVHkiyAMYzTSw8dhdGUxUeqw+8gwU7ngcqrNqNKY5SScOopASwAUGwR0fgE/hptoveFh3Xux1kBLlMlrZBn8xICCQ4CjvMLqd1AoZgLpfFjft1KqVPoMlIMWBc3c01DLpbBDmCp24goVDTtRnMMDb7K3/hjuCF4TRsi3KAUY0zgo5hQx4bR2U0G23MTkxjYXoe7WbLOnIM0o5ZxZZXN1CrNdBsTzEud/23LvTJqqs8CdAnqOaqWrf7Nt7NdI8v3fJUYxmGzKNEjkHLIVCNRnQlVFggqhHLBte1bX7cn5Ao1flH+WyIpzJlUarMuXPcUC6QLby8vLy8vD4uOc4wk8RtDnyUOhpsEWwG48+pvrnXAh89rO5NdCY7Hhdut83bW+O669epY1VpyjiniIF3TGMt6GOLgKaBjHtDjfU2dB0/eFzhXPTM0PFpzDEOgy8NnzIUhGUYZYSQNDWg0wwZqUBQ1a09gmGfkEdYzAmEJVVNZylSnndA+FKYnix/XIL+BnNMpaqQUyY2ijU3bzK+encd6nqc8/yXVi/h0pVLyHlsMNAYf0wH4dLNHCJL1ggaFkYdVsIgQrPVQFJNsLJ2xcYOFDRFURXtqXmCFM9DsLwloY/JsXuudNGleYn3S+03lU4HZQK8iOtJMDR4qyUl1OMSGiQ9c3FAF6JGYHROkMfyQVc1p2nquOQxVYatcVkhFMYEdY3fWEwLKAh056SzvDJvV/zGq15eXl5eXh+PxEEyfvB7dLsPvNzlxSwRxrZ5QfZR5YdXVXOSOlCoira4Nn6bdz+6/DDHpRBTGRDr42yWsRHBkcefnkf7G59Brw0DIlV3BiS5MAj5cddHni6Kreq1Gicoa0DjKEISazYL9fvluZSecbw6l/vyKzEuNa662VZ5I+zvGA7GnhaLgvMmyU+H8tpknXIV1BGGYQXlxiQqtYbBhYXngmiJy6tL+NHLz6Pb30aDaVU6K5UyqpUaQSUhyMVIwsRm3RDyqhXfgMctbyzhwpXzGOQjpKM6Dhy5ByfOPIx6c4rHV3icwt9aUo7pjrscB7bSEZZ7GqJFZWKIMv1qhOAyQS0ivGn2ES7sfrtcG8vdiJtI90Cx74bR0fKRUiagz40sG6LHjVRV/3YGlUEdQ1cE9vLy8vLy+hhkXzn3//YHvm26y2rbRghz9ru3Bz7JhSIy8QM/nRPeuG513FymdPlnD6L+1bvRa8oCpiMEDlyh0zffrDfjOARumrIs5PkTOQJROSEEErAEgDazBfcLBAUZ2tbYfzqfWYB4vEuWYtOa23ISwpQsrF0HnVXx8rggrqDanEGQ1F0whVTauE/VsucuncPy5iq2+lvoaBaPbMD9I4OdOGReWXpUDeyuJuOx2XC4UwWcjQiwzUXC3iOYXzyGWr2JJCkjZPpvNSnHCuBTHgx40650Bsh4P2pRgDpdmZmv/bqNvGy7fyZ5SPR0pWZXCjPeO85ibhUept2IrK2odhIyyZvoE/y6aU74Y9ro5yZLGd8oLy8vLy+vj0GOVvSp4trtBHxmYKEKQ4wQbZ0AdFVz2BaWJ314LaBgbBf4CtiT3OGCPGCSwFfllnXspZ/C4/HjCL90Av0qAQgJRkGNMCAslHVN7ec0mPHY0laSbSyztBk0cmngRWeWJEKHnKBPsCdLYDmki2MCoSyDXMoFGh6GcQoARSSM3cWj6xnjBj3EJxHBq96aQimpMTUhOUJhdb3uOmVRUicEdbroZ65X7tXVK1heWcZmZ4MwlyMgdbp/vHAjSeLuKKRTV5bI4j92+rOEvZOIKy2Uyw72VK17K0pXoutXBunO9HJeF0EvYV6ov7NdI/1N40Uh5al0nfe14s5xsB1dE14gbjDO/BHg0UsQLUtpdyCrX26DQptp3Q5woG9b/K+4btoG0MvrZlIhsoJfrGvlncrROPwN5cugl9dtpb2Ps94F9h7g92X8PrBaQX3ztXmrA1+RLoGMwQx9RiFTPFQ7tQCXub09VCWm2vNxnz6a/K+wOlbTrGlNr7HivVhEKr8K1zXTRnko2CE+0XP0Uycx+sIdSEMCU9jicoEf7zbj5zGlLqLhACGhT5lYKqnd3bgnrmUqYVAps0wWAChlPIklQ+lj2sYfdlX7CqISuoqsUWGMyVoTE3SCRQGE3T+GM4sgI8kJjrX2NJJ6y8BGN1Xga/ljp9DQM+oEIotWaLCpc2p4mU7axXmNwbd0HlvdTTccixodinIZLq61Ua3vR3vyABb2H8Dk9BSiqI4wurVh79aRbrK7t5K2bMmVbpZjQ+BHChT4Dekkd990n1U2Chj08no7qYy5kqL3g/Xg31ty+MC7ZgQ3lt4j7ueG07VH67ibH+vl5XVrSUYi98TyKTYG4prQg+8ANUkr06/Kz001IRHcyp027GWmJV1RpamPor3f6DsggKxrsOLxPrNS8SLd5TunOXWt4nKkj6mzvtiHtXD80KrHbcw4NTTKSPWtdy0gPUKgKsmCVyVktYlxNeRhRIAMuV0h/NX44eY+tPm5nuH2BLKgZS4PmkiDOtNXt7CjUplxJXQxz6Tx4Vz1szp1DAmPWTrAFoFgdZBhs9tHOQlRL8fCNZdmhmVg/UUYl1FptjEi+GmfbmoxhIh6+vbSHs5deBO9fgdRIIAVTAgICZVRjKn2JOamZ2ysve3eAP1UCO0+EBNT8zh6x/2YnjuCuMIiwestMd1BKSLsWabb+bxupmvzxpVA5Zmq8gMkMe89N/Kc913ZqXtn+Unn89XrXcq965yzdb4H9C4oXFGrcTNXhHc/Nbiuskfn3puF9q57eXndqio+IXqOHSVo03VSVOfEVjXiMkBZ/RBuaeCjE3/ppWYzQfCCrEepNghr26TXDV5Yzgsh0Bq0SMQfQo5eX3q9uRfZzj96uTW3tOpP+kWMIFEkzJjSPYvIFxoIc1kRG8hCwpyATRYunmsEwVuZ51XHCVnd6PhBz4OYaawwbA1pSfA3gdQshHWuNxlPk+EahEHtr47DERp5DAiSJVXDjgh/vR4hjoBGuFM1sNJXpDsgtMW1BjccCO5cCfcLXpfXlvHiqy9hbXMFad7FUGMB8jpkVVT2KD/LUYKJ9gTq9Qa2tjqEvh6vZ4juIEeUTCAfJhikGfqDAXLNMcx8lhOsFMDnwe/dSfdEUm7pjpXVs5dlRflJ3reHtPjgjm+ld969vdsjlS5XhrR0TmVpt0z9uNsNpxjkNd6wxfVL77zz7lZ29oXhUrBXeMcEgmY5QLui2kN+9+l5y4/Dp4SbuGIvKK7E/PmqGTQ6QY4l9LER5gQqfjwjhjH4IpxwOaRfzmVG/7SUIyO62eC6qvwdyelrq8FL+AI0c4ugiMc3CVl3H0Q207CP9YCwNwgnGW9CJiNs8mNdiSpICE1xzO0oHFvAIjJYyFzlx5wZbC9hLsXZucFdhaA3hjxC34Dw148IgwHjJhzquJCwVyqlNg7fVncb2xqzjynTmHlWnarqVwJgrIGSeX6XI/Rm8g3otMX0DelWt9ZxdX0Za9sb2Oiq40YHWUaQ1LWraKhA1OuoVyu4snyJkEe4G/E3waiONAvR7fVt1o+0nyIj/A01ViDPUQzN4qt3373sg2r/1eNbc/6WWH64xfKVZ7Ii6464eynn5fVepfeY/qoEqT1yxFX9uLN3w3XOVAQfr5p+fMXLy+sWlx5jx0d6cofqdYB2VcONBQQ/2fAdCpJIUPr9w3cvcXWWXyV3xC0kex/xj1o7qf2cqioSTWXL5dZ8DVuHJ9FvlBGoNyzdXu1eTYBskGGUpm4sPK4PB5opo4+MMJN3CTJdRppniPMhwokq9n/9YQwWCT46T3SQYLbIRMRIZBYth6glDXJXmekQnBEuCUj5kEipAX+11JAcBpVM/JAfdFXdyqLDixkSLsfvWYqQyYsKuT8odQizqyjnKygPN5RqpIgRlRK0CXztShmVMreTCqqNCRsMOU4S15aR1yNi0JArQRQh45v+0vISXn7tRaxvrkLNxdQmULNuaFaNermKcqXKPEvQ6XXx1uWzRGeiMLm/NnEHgXIOpSiwjh0V9QauNtBoNdFut9FsNnc6cHgr33uRPZZu1T16GHBzjWVPw8ioTZ+G4PHyekexmOjRM+sx/+uHqsqTSpU8+EZzgcayLR5gxmYdyxUeIk/ttveSyZc/L6/bThoPWM+9JmSI+PS3yAmy7rkGYWNTgp5tPvSlPzhyL4EP1mmjqH7aK/npZfFJfNyL1MRMs2Av489Tvax6CVD50t3IHjiCQTx+0ema3MJkx+oCxxuWfgYYEuoEScMxiJHRUOrnBoCjTs/egfWFaQyZYb0oxGZ8FP1wH0LCUrUeoUXgadQIW9bGjYDHCNRnQ3PVymWZgI9QKfij02DHcgaBarsl+NMxSgshUJ0xYvqRnxAFhM5RB+hdJZSu8qJdenQBAeMU0mquW8FBklRRq9V4iTk63S1MVls4vHAQk80ZQiEZPyxhZXMdz7/8PJa3lnnbmYk8l/JFtjmNK2gNyVgQLG95oqQ+h6mFe7hzgt6yAhI5g8ja+zWaDbRaLTQaDRuPzwPfe5OVR0q/wHbXHPRt9HJsE/rSkX7aeHm9s+zR4/OsF3qo9xw99FxbBw5rdqINhRmXvWKdx+iB148LlURZmd3vf3mrbZ8LakDo5eV1y0vN0vTEqzNpm9wyUYmtClfvBz3M7ul2Kv3eQQJfCbNqSC4cUJjxH370GXT84KsKT7V46vW586EfR/iRiqdQNYSln4kZEET6i00k33oAG4sED8KU6nNHaj/Hl5imOlMHByNaXSrTKKiyoVq0zqVLv/wUzPVwVYaJiBU+5Y4BEoJlDd1gPzN0BnFSRrNdx8TEJJqtaVTqTZQIm27mClkIHcg5yHNAmRL+NBBvpl7EXB9lfZtFg39cnfo4bWpcyYOYPMGhoJDwmW0i276KbLCGbNRnQjODPqVTL22l3XoJ81C1/4ty3sQGoW/fQcxMzyOJ1S4wxuZ2F8+88hyW1pZcVTfzRy94nVIdR6RhqYp6exaHjt6JamM/L6XMvJSdgOe06sfErHrVqoPMWHP97i0HXu+oAvPcJ3VXuheavWWtO8RGqhznHeZzpvtalHsdq6N8bv+EyT2mlH646t3kajsSrsR8gWgQ8SjkL3kWFAd77tVu7xYdpg0XgRPXHeBpICl7ZZlL+Self6o2ywyjN6HKpQ61GYW4T1Gp7Nq71KWGPl5eTnuLmfRRlA4rj1ph5HoWPi0lsOh7oGdrV3wC5U8v97w5FZ/cvUHNwjccoYqUDBCjZnYDF2BoH5PdvCr9zv67l0qjGw/LIr+dgGrzRqlqUAlRWza9WIqkGF+NVcS1x+v9y5GNnUdtU7Zj+j16B7LPH8Ug4e5RFVnQRh81Zpx6lQr4VO+rq1bDPo2Z5wBpZ7iUndeZIFfQNERk4VILl5YSZl0TedjEIGjwoqtIyhWr0pycnkZ7YorAVzfwUcZb5it/ZDXkMpflUOeUJZFAKigs0en8mouVaGqvVNKgswhatTDX83S8rTZzbpkOOmbtS3vbSDX9WjZgfAOeS/HSGZgpbl4TYXOSILqPwDc3M4dGdQIxYe3C6mU89cJT6GY9G6YmiBqo1iYJbWWUqzVUm7OYWTiIRmOCfgnzkJmsksV8N8gPNbxLxI9LaNdsH5ax8/owNEJ/WMJKd4QtloVMWU/fSEVZe5nPNiQQy5nP8dtfN3w/6sVTLOiEVXqxqOe9pu/T0AqJ2g/Tlbk/0nv8fT9/ipuL8fFaFegN+N7SuJFy/SzAgOdXWVQrIMl+oLoD+SFxcKmj96bC0r+zz+vTLpUGW6qc6JtAD917W1pRsZLsPG3b+ZvfHhXlxcpPoT2BVMpUE2WyOFxZVOfM2116t0uWZ/yjTbPE7zzfxQ8slyG7a2MxD8Q1dX62p+sBEr03XOaPj3PH2PK3F+++6Th87pBd2eGMTFWhsvDEfOtoPlqN+WYJ/AikWGXp0EePCITBTB3Vn3sAGwfKhLEInWAeWThJQKsLp5jI8SWOBxE2+BNcUTugZ5nhrkWDHQcEM61rv3XssKoNWbk0nAozk2Srasz25BQmp6YIfJMGfBHhJxTM2Rlc00jrrGHRu/higmRNL+wkYn5pSBb6m1WSsMalrH8ZX7DW/s+cg0A5WQltvZ9i0Fcnii6dwK+PjE4dKTDi+uAioXCLaeFDwPgrQYipZguL84uYmp4EeO6nn38KF5evMp8Ib8kkZhdOEmKnESd1Ql9ElzCNNV5nna5qA0KHsbPqat5eN1Uc7wU9invtge/Dk3K0y3JwtZOiO+RPA+U5ly7XVS4Z4lPwcvNyuvZW8g3sHimT3iT2BuJvVg2rUIlL4II/sFUG+P6wZ/FDKAvFORmVVuX0ptTjrdYesvx1UjlCIMvikO95G6mA+5SU3RS496eJO2zweLfl9SlXcad3yvN4pfirkTWKslAE0ffcyX2X3R59O61oXRNe3zPFsHOIZBG5Mqfv7XUP022nkOSii9I7312tNt2PJpuPnz7aI+3mw55c4vXrndFSdW4ttBpDF4v+urwpcug9AZ8+9O4D5GQvJr4EnAVIe3TEjWJ6/7IX4YiXywzoRBmSR09g9MQxdBLCX6mMbnCQ4NcmmBHOmHU7Lx4BnwHJ2Ewi2QXZn91kltRT12W0/EaBAziFKQ35xuWGeuJWBXyEvcmpabTaE6jUarzuyPJA4XOmUS9DrauQanaHKom7kQQ2+T6zyWSFVGnU+QmbZhGkU1WLWQTHzsZqk6WQEDhICQGdHrY7m9ja3kJnexu9fs+sguppXMo7GPRWkKerTPMWIVYDQ4MfjDommlM2/Ipm2ljrbvFXO+9VbRoTM0eZPw0mokxw5d8kRrVaY9imtdNT1W21yn3qhazrGgOf14cnlQNBc7HU62+zP8Ryj/fcSpB76J1VWi+9cSHyuq1lM+Zcdy/1EdQ9VrOSaiwXosYfXKrQcC97QzF7H434rvlQn0dFb/Eq/r0p4zuNXhosfNvcEH1+XBRCadgr8x0frw+Q10+YdMtVjsYqSsBuaSq+ss7H+eoAucJXpdyZZZzf3nCfXqnmT9dvHffELLxccUVUGoK/9WyIlYgAIdaySRtcpggfjB3UlE3NyepkjUZZTOLyeW++jg95e+C7mYyZTAIWlxhNqi9rn7tlH84t0nmcdS9AxvP05ipIfuGz6O9rWNuTTtzCdngEGhRZVjldVvHSMUsbvVQNrDzSPpcH7tJdj0h5OLoWLGpLAOimIWFW6eXG8GGUoEIYknVPwNdst5FUqggIusrQwtKlc2sCthrf0k3+JCdwW9WLk8VO6SPuwjvJ3zklXbdaeap1OVnx8qyP/qCP7e0ONjc3sbG1yXVCX6+HbMD06lsw7CPLVpD2rzL8Bq87NejTNYSyhTONGe9PHpYxs+846q396KUhBgOeR5ZCStW1aqennrjNZt06aVSrFd7b2KDe66OUbr7GYQxxtZNjM1UnJav4H0+554HvUyHeQr163LOup11eqmXgy52PWLMSo8n3hwZMdz8fx4G5cNivY659g3xwKdZxgrTQKcdnL7z1hugzHVu9DNsDN4LASB+ocZok+7wUF+b1qZfBCZ39YOVttx8mskjJW0zAwu1gxdUUWVtT7lPJcp9FvdOk3TKkplAGMHzxaW73dMhvP9dl/DCZFYxHMkJb8t24azG8PSXLuS7ByIDXI4ZQ9Wxdlv2Q329m1vhpvKH0bOb8ZaY8FYvZc2gxKoddThdHv3fgM1AaizdT2a5nXDcy4h22E44f+r1B368ctAQEO17Wgwcw/GunMCCY5KMatpMpdIMFfhiVRbzxLGkhUxQohyKmQ5mlbbvcseN/l7yioMqDPK2ea/Jm9mlIFb2EBVJipZAwW60RgCbamJgk8BGE1KZPw8HoIBW6iHGZRY+/ymvjKhhDcEVv8UrylLtWOteu3A0qZGllYVdVrwZC1kDJsvIJ+OT6PYHewPYL3IZ5jxC3jqy3hmG2yesb8DqYd3w5B1EVE7MHsW/xFC+qiTQDww7QI0xmWWoWRln0ajVCX6OBiYkJNOoNlCtlywOvj1K60XoBBuhmI1zdStHlPbOqXRYCvdRUSj6MZ8rrk5V9qvTh0n3luoZTqPO90dAgqXxnaWgFVx7c+6J4absS4t4QH00xYAnTCZSq8Qm00HtBH3H9UU3E9mCIlb5r76eZh2Tt08ffPjTcb69UO9rr0y5rc6bvBtf1g8XaqJMDEjoWabNQWdlR2LFzEpTslhNXena3i3W+Cgl9I2v2NFAHSC5T+uX8MOd8Pw53jriNZc8Onzq9B5iRzTJ5g3nJVwGfxL1sUORYkYtu3YxX/K8tvRt2QxR5U4Tn2nsBPneLCmldPjrSPehKoKaPEvyZN5fvJt6bSZeqrEhSYHMyROnn70H/+CQLgdrvTaMbzaBf0hRoOiHJOIpRDisoJ1WElQRBEjFNjMH2u0y9RkzzUP/0khLZaamesgInZqIgUMStNnzlSgX1ZttgT1WeUbnMd3ZgY+jJ9Noqu4EO1YNOL3FnQdS53al2dKMM+bGE7YpJ4n7Fp6pevmQHqUFet9s11+sS8NSmz9r9uTaAo6HgrYdh2sWg30GaEvoCFqJ6G+2JeQLdJGICa8jCNSQQ6rgBf7VrgGW1z5Slr1at8TqbBnwVAl9AEPT6aKXyXoDdai/Daj9DqgG91ZZPP0pYzqxYed3W2vm1rmeNb+hmuWTtb2QNEdxb1QSD7L3Xtqp3gfbrpbJn33uWvVPcQhpv7p5DYlqc9nxSRxqKSVYYYJsf4c1eji6/vtYFzWpYFIf7QO0c4/Wplb75SZCjwm9DhYDH3ytmkdL3z1VTSirtKmz8htk2j7OC5qTiLO34advWx8dofRxI7QEFen2WPf0o7rHs9XKWuL0R3obSMx8iQ6sSoU2O0HtAeeua+dyAW66TPao7z6sL7bYKPpOf83/nNnx7d4wfanfrlBCtuQAWJROpYQJE9+7FtPfg9yHdbUYxKBFgzuzD6Bv3olvnWYdlwt4itqNZFgL9tuCFEb6SchX1agN1gkqlVndWOKZHGWdlQklSlJYs/uF/AZ9dBQuRdgiqzNk6w/OPjlG1bnk8LElC+FMHDKkRDjHJkq4pswS8LoPH59B5bWuP3O5r9WOBrlWRx1qzdn36pZMR/Pop0myAVLAm4MtTG/5FvYRtsOc8t3l6+/0++qkbJDqKNLxKzapsG01eB784milE16phZMzqyX+CPg3Fos4qAmmzmnp9ZNId1qfSShU3urwhS9sptvWRlZ2az4KAz+s2kN4D1zznbkNPlonvBVXhVoIhJviSV42ALCP27rAXx/g9WwR3CxeN9uuFtOP5PqR4eLwW0njTRVl47lyA3j7Fydz7TK9K9SxUVdtGd4DNNEDKd4jSG/IHsr4D+jh7fTpk5YP3U0XPWaQFKGqjHtiPFX37VGJ1x13JZcEY1245n3FZ4PFWmnbKhuLU9njTZGdzqybFNV6ltzOnuJ8VKn+dVGOYDsHfxsisiYF+GFvMBlLFoW+nPdFfp8Ln+liuD/luzlKIz9BOcK4wqniYoVkJDPicwUjXrHMw77h4p9gtvp1IXdp2t2yn26BKv3ND4GNGycM89wS+7iG2noNa0rlXgRKr+UJl5aPvTiLenzQLhcBlfaKExtfvR+/0PLo8j9rsdeJF9INpKzBqHxDFBBlVu2o2iIlJs05pJopA053tSffeK7DU6ULtv675Wie40stLx6sdoXrlqq2i5kKNeG010vhUpYSqTJrjcB+ldApLrK27nr0FoO5dlyv2q8q20+lga2vLlinBT+3x6vX6zswZgli101PVdHGPtVS4Yrw9Lb0+Oumuyul1pv8aj+9yN7Wx+VQd73o+6jXndSvLXrC6ZbqZ1HhhKsDJWUaGmKqGaOkHl/nq3trdv+YddStKaXSvuxH4rcVyb4iNgX6Q8F3BHbLuqCmC1+0vawuve8113VGNSqEfKKrNqvJXijVd+gRlbUv5C6QzGGJrMLJORWZtZrpVFvUdfCft/LDaE3T8pNpfxmLLQo51dnX9/h+TIraTOKcqcDU/0/tcaaxHfBfUY03jT0hlCP2wL8Jfe6oPrNLvHbp3iSd3wFekWxmlfzop/cyovyfjLBPlP06MNd60lPFCCBtxrF67SvgHS63yyYYtufcAwq/fg151iBQVbMTT2I7mEeR1pRLqRasq10ajZT1p2xMTqDUaZqUSqO1Nxe5VjPOSHi7l7pq0f++2fqm4XxSMh/CotYR3pU0i1/QlKvDOCsgbqZvIvPmg1/122hv/3sKsdTnBXpEOrQvwVPUr4FOHD7X7k5/AVVXTaqcn8FNnDfndLO0f5TV5uc+9VACfqimW+zlW+DG1FjLy3vtG8rolpde4nhTdqQLw9A4qpCYiySiz4ROaiYZQKDBP7jYBPibSUsuEqtz2+We1yw8uf5zYGAdWTuW8bnfxa8J3P++1vuvcath3L7TvnuDEmm99gipau8r18hE2+SO5o5mv+K1WGz8z2LxDWXRPncSL4aodYd87d3Eaqk3a+/rVtUs36nF/c7n3gIM65i3fBbKUztYCG81De5VeN4ae9OG/DwLVvqo6QU69aMyF3A5LiOmpBpiy2JXjyNrnWWNMuoj7dKzAzvpqKaGWWHcxxbhtH0jMkLQWITq1iE6VN5HbGRL0gxaXFbszAhGBWBS7KtcKXRxrrlfBC9PA/TZafOG07RJozpjW1hnWnAun9RIvTnPTBuqlyusPlScM0qqEmCDsVVgQdMMKK9heGPuotDd+u/axUxpkkbPe0uOlgFdVsrLiCeym1Mt4UtbPBpIksThkBczGVbnS3jj3Oq+PVsrhnVzmA691VZnEWuO9KYDQ69aXniR3B7m87j2o94WmP2roRzG3NSKAO+I20k5B1Tt/iDK/GRMVjUrAUsrt4tq9bn/p3e9gL8dEld89dSzi7dWgUcEt0MSEX13DIo091+ADNVOLmUbyCcuhq9J957IoqN3r3DM7fn7N6Qx09HeO4czZE2Dh3qtkjLGYCVFq96gffm7MvY82T0t/cPiem7fhexfXogs2axIDaylWssGYuecDvcYYV84P3+DoFIKfvR+DdkTIi9EN5rAR72Pxq/CGMnMIdrLuNZstTExOoT05YYMil5MygU2v17eX+wVwc4l1FETQrUIuU/ZElRDMfQH4U8IKh7W8uuVUQJyWgjq15dNQLrL4qapXD7OAUFW61jaREOjh7pOT7paeG/e7NbTqiStbObZSPl9qmuB1y6uwKLgPg1b5R//1riLcqRf/XI0/nI0D+b6Uvz1y+qMPy3jzFtduOnVdKrElrPeB5S5/pJdUVhXC63aXAESWPdVoCfbcoL7untvHkWX2k5QrZUyTPUfaCjCg2+gPsc6yOCh6kI+/a8U38RqNHzjtUxTatKj0h/8Fd/LbOZL+jnDszLZmx77tt3N3n8NJ8RF/LEUlLNZDlAt4Vvr25KvO8Xaxvle9i7vlLutGTvlhQ0ZwS5Dn5nXkhvYryPvQLiaW0C2HKJ3Yh2FTDTE1zU+TwNdiNqlqlSFJxrJmJYQ7daQQ+GnO2yhKMOIHUrz8zlKYmzsNOaBrFG42EmCSBd+qce0a7Tc63a2pogBqKYtfMcaeLH0zMzO2lLVP0Kd89PpkZS8Zk5Uu1+udz5UwwFfn3iayR278TjDiE7qrofuQ742hawbCd6TusN1le0bH4W8juRLq1vRfZbReLqHOd2Qwysb7vG5v6QeJxoQLbBSKHdizcqsP/bvAh49Fen6YFj5v9t6k03Mmq7Msk8XTdUPY0zUNc2jcWs2KpY5UtTBHM+azGuVoczkZEXjpWvSvh0NU+S6O+eMt5nGRWeipnfzQ2W7kdqUOokqLg8SxZxHuI85Xdf6z99KNnJNWbuaYgUr0uCAUL4EP8m3aacIsk+d0E9HxBQyZ0QOSZD+oIQ1rPIsAMMeQQcMoNsgT7CXlMmK1Q5OZcZw8peXdONWr73WFf6GEpUhVuWq/54YbVR59tDfnw5BgT05VvoI+WfEEfuq0IVdY9gR8b/8LxevjlJ4llSw1IdBt8Xfm9pC9Da97jkY5343DzGbOUEN328sXrL4/esUUTrot7nORcK1ail07aQ0n4YB27xV53a4S7FUi3tOqmh/onhNudO95v90X/xaSvST5keZzpfemqkjV1rDmTOkGV9dL71hV/QriVA08U48w2wwx1+SyEWKhkWCuEdGFmDcX27o5hptS27vYjTWovLLK4eue/bfbEqYMbUYtHavUFG736XFbH56YG0X017t3lrWHY6p3X3DuuGuB8eYy0GKpsfeDxIMiXTxvQrcClO/ah3QqQT5KeMMaSIMmQU9t81JmhNrYubH2ypWEjrCnsfFiTe4vq1xxE95edg0/5tytKZyqXdTmhmXCirqJ4fj/tpPAr4A/tfEr2vx52LsFZLdAf3YtxxoDUqtuXMdPg3Qdu674YeUcX3fXuR9Xcay0N6yLQ5Y0zU25+zni87znGNUgmI2CgfXP4jCnH6w8jh+1Hcdt9VzXi7xIiZYuJneUHTl+Z7jG3e68ik+9VRVCI+mrnbGAz9UO0GnJ95Twr/h328jeFbvptVxUHnDJbyxqhARtWZ7thN3rFJ7739YpjAU1uRiL5Z4dP8FSGzLXcZKlh5mlGZU0UYE9A3SuGQF3F+4GKvLVaZy742M1AHg74T0VM7kCS6d3k87ofpB+0tLlWxaMZQYOLpVKPWuT1YBAp+dwaEMF2XBBvLYEKVrREAv1AAvNGLPVCBOEwwaf1QrDJHR69Tqnddd+XyNy1OjZjAIbjm2eQLivSVisjswyqHZ4NoYvwyt/xCF6jbk8du+mCsM1+IxMEBaVvzqHWfsYYq9z2l37MHSDe3bt6T5K6YGWlS6jU4aoEBWv19J8C9HxeWQswbkqVEc1Al8ybisoi5VuQIxyIthTdW4VYeyGYdFNd/G9swSFDgz5ktn5pweJN04v8GGOMu90jTfX5rH7FMgeij3O61aUuy87t4eFUs/Lp0PuebNnjte06/jcXufeXjq+cO74nD9m3MSIzgqhsygWe87V+JwgVxkNUGEofQgaqq5JRpgsA9P8OMxUS5ipOachlybLIzTjEepBbh+JSO12oSpLOb2t9IHkOczZK97SYid2f0zq7Kb5cXd+MFLu6vS3cLeviqvSx0vvS4NdgQPz3O7ETn64kAYnb+OKPC3kgNw5G6fMy/LB5QW/m8z3nMXPQQ1zf+zsx4iMMvrGMszO82L/nJ9y1607UJETIqmJVjXW3KxF6SzqtuQj7blBt6jUJEY9YK1zJd8BAuEqmWKqFppFT/sM7hi2uE53rYWu3ZKKMAqvau46qW6afDBXj9HkeyQo6d2gJmjiGfXKT1EupVZNPFMLMNuMMENQnGb4iUpsFsKPS6XfP3LvuNPGJ3PzNICnzsz3rtGwCm0WcuPxE8ifOIYeSXgwqqMb7MN2NMnXbdnRO18qlWoLdfVAnZ5Guz1hgy1HLKCO8XlxjM8V6JtrrxWhCLt7zAhRrjFySP9lPgB6gbFwuNvt5fXRSq1DNGn90laOvko9i93ej+Dtqb3P2w2eo70P7Phib3bN+nA58ZjxcfrwFTHo2dYLXqMJaNzMhB+wCl/2MV0Uuh9w/B7sfL52pXhdLHo9aEtzfGpapz4Bpst3QqopnjJ+GG1WDMXgYlEylC4lrbgUzcYzRZCcJEC6dlDaMd75KZDyx6rM7JJKzJ8RLm9n6HNZ5I0Dhb16p+tXrLsaI4lb8n8xd/pPsgR7yhXlhSDNRA+VPW2NkY7rAmX9uOcxKpsWTnu5h0F060wKQCeDivwmKsACy627e+P4qd01Hbi7dStKONzlRV7dytBLCXvlCJPV0KYuEwAq9R/M6ME8UCbqHnCrT7fay7ExyOzdEDHuCYJeneeNNZIGT6UybG8Ly3imYWw1/ThU+r2D9yxFQTir58fVc8t9fNILWtW6MkXbrxT+609VEf78/egeattHrxtMo1NaRD+sMlPLzCz+8uAv70Z9Co3JCUxMTaHeaCHRFGCaisretoqdhfqdbuY4qAr03m+NHcuPRb2UY76ZuOpcVfMwo3aLvzvSy+uj0A7wbfJlZU0ZnP/tKz05e39a6oLks0fjh3DHd881F6vXhB/LPYnjYwlY+shpXlpNQi6LU5nretkWv+Rd+ELa2hvrtXttfZwu947S+KAj9LIhOvyIdFMgHZkNwYJZ2vXhtCMJmnxvqA2Q5slU85CP8wX/cck+HeMsG3D9AoFP018VQ1zsvDP1VZSKXonUznt3Jw6GVRYqPwtv83d2W53LHVMc+JMp95mTRc9tqMwHLJcR/WU1smHTiuHTuG3NeRTUnGrOWJYZXmWZjwwBfWizNIlfBH2zrQQTRZtTqljeTtLbRoPYr272bF7eVqOMGn/lWcnic2lX9QGeR8Zi3KR8lVQuNbrCynYP6TBAoxqjqXZ+bi8dA3Bh5Vmb0sf4Yi/9zvyZpSgKZtWOyw2nItll2NrHIRn0VHjzYES44+25/wjyr5zGoKwpeyrYjBbQwxz3u2FKgzBGnRnZak2iPTmN1sQkKpotIh4PK6LCb8nnLyB74dxcqiK2e64N3jgt7aXCf6qSaPFOzdZie2gcw+95eVkeuTUvrw9bBnypLHyfFuCT9r5XuL73+bNt9/TpWp3V6O2fX5OeW0XApXrNqc1RvRLZOIZaVwzuqdXz67Z2ZI/w3jTdRErnXnFTsQ3oBDZbfYIfl/xmMijPxI+I9msaqhp/NKrxd5XvN8XyaW1GYVlJpwqtc1uEYQGfdkjcobyQxYMMgZh5YRZWfXOY/7rVcgIPQccgVzVlyI+0e+uqHaSkhXo5fkqz8D1JUKZyLcNEyDxMwpFZsCsEu1rE7zkpz0o780rZtTfLtK57o7wtlppONKPrDzQ2a45WNWF8isHpdsxylUBdW6dHrmC+VBM3/qVdsQrc+AfJ+5XyTrMG661V5JR++PX5Y1BPu/uhqVCFPtlcLP32/F1LYRDM6qELeXMj/QpgmtyjujehH77s0nmKnXcp35br0zHK3/osBscm7eXZL7WxFh/gi7XFF4ZeEDmCpIpao42piRaBbwaNVtvmzVXD6J1I6QRs7wR8kq5Vv4xUtlX1I6xUr1xNoVblT6Ua31D6ZW6va8an2F2sWisS7+X14Uqla72f4UpnyOdAvxHlcztLz0rxvNgnxljLPVEOhrTfvXtUTVVsy3FNz3KRBVxqd3GsnAaCVSPoVhLZoPFFiyN3dKEffx/s3Vuk7qbSR8JCccmFbIkCc1lF9JLf7OXYTIeuvTG/tKpSbvCdpR5+ZYa3s7/jSW5vCfjOE/i6BAdBtgbp1+D9VX78ZHW1KnaGUTZcD7+CfOXwgBmqGTw6/MGjcSjVTc8qJhleR7jaqJ9s6fumntGa6kxDpwguNIiv5asCMI9cHhdlVvrxfHM+3M/va/EtVnlW9e/u01Icf7vJlSexhMqOrmfnfWCX9MGuq+Akl+tOeh9IrsqY+28hi74qmS0j1DU4J9VnNifrOEPeg3S57zXrrIculxkPtNc/X9iVYwvIFydY4NRpIsKg1EQ+qhi4qdxajxm+MSKNuVelKyfc5uuD/vql43rVXa/rUqeXBZ0+Fhqnp8aEtCoBpqvqch1hvhVjhi9ozXVZ47lcO7/COdna7qaX14eka8tYxjeVDVFk3u/1Cfu4pdebS+POS5Uq/LRmH/RRbjCmicLVgLqRlGxYhDaJqF1W2yGN+1VCQ6DAMBr41UbVHKojgIvDxTaOm8+8LHvtSojJGsGKx6mtnJ5vlw6dX1u7n6+92puru6m+XtqjH5B6T3HLDlKM6ggyQpmuyY+tRvpvlEOCXuaqb/kuHfKdqhltdMzN4/+UiBeo26Pp42rhkPdDw1rENti0ZifSEBgaZFZwXlKjbeafs5G4TjDyC/UdYDjB+0w9xCxdg+UkHs3lmnIAAPvTSURBVBL7WAZu/I6/Xor7k8rtvSXqw9B18fH69Tw0oxFmma9zzOMJAp+qKjXKRdEJ0Tl9E4UlxT/FVTwLLl718DUm1F6GlS8foeu+exbgNhTTzf+yJtvV2mVozb2rPuhVKd+Uf+7hLuKU0w6WU8tY+0m46+S1132MKv324t3WacOd2CVV06LpV5mZ22+UIjVU1qK4IAti2Wl/Cy8512qAa7bbAppkPla7PeWT/RJWe5hJ/jL/ufvROTZt9e1paQLr4UH+Wq4xm2R5DBElCSr1GtqTk5icnkKt3rbp1MKxZdLscMp4xulEmB2fXtdiHxoCXoWMqLY9/EZYTx6rXrAwe6X8kK719fL6sKUnQ5UPrpy6v2oLtbyVYV0Wo1LsXixSURz5oNmqvZi1qXJvq7a0l45is4UL47a17rb1nLhY3IE7wd6H3Dn5sSB8CXZ0NZrPUkuzFgwza1tUkUWC7xdVubpnrzj7rooUqn2RWXv4fhiovRxfDINhgCyIkOv9xGtJCAJThIkpfvgU/ycpvdJ7TPhWL0NKWNd7SdNVVqOQ7xz3NnRvz0+vVLw0DaZNrzm+t7u3RXd1r4o98tf63v1un3wGzMu1boq1QQk9PQvcVeSjlVk73D05+rbYBPTcYcMZKR17zrPzXDgP6rpz8hi3z/lb9OPA7vnYe+zu0a4TkY5323vDvHcpEl2Dnk9+oRWZQI/PlqptG+XIpuiT3f+DnefTrvE9+RhVlAfduWLtVtEO8Fm28I/9emL6BECxzO+hfg0IohTASh3/c0mnV7l+7WpYFTUc1V61xxPIKby23TUzBh3CNVnx9HvO5qvVHoa3jt/85Ta4ax7B1+9Dr5Yg40O9EU+ii30MrWKtuWJjJNUaGpotgrDXmtjtmWtvGT4M9oDzzJoHVw+6fWjopWqEcqRu2KpWGA+WaLEWstSNl0rs2Azrkunl9bFKpbDDj9yljRQd/sDSEAsa1MNgbVwm3YdrXGLt2by2NLtKMD27RTiVaYbjM7HjZx8UyUVqz/n7VPGMC/asCQTTrB9q8o2Roc6HToOXOwuc3hNMn067c06lzaWjkHbp97GWejr71l5O1ab8QajwfObJeTYkgsbI+qQrT2RNsbcIr0PLQkqXszhK116j1zuIN1/3Xz0gr3Ry/gDSD4ndsm6GQqoo05J9Bm6Yz7oHCqeys2e/APEavyKc8ypitpkKTLvHjkPRqwg11tgw8r7F+IpLUlo0hluT3692lc8Qy7qHPa/3qtJv7xvPpTsurHuLrAqY2vTZwLwqWvqvAPZwaJ2+3Fahc2P7COjctvxzvvIyhtXHaKRft5UEo0YZo3qCYS22WTL0QdCxqcauOTWP0ZFZQmOMblTBUnUKg9E+Rmo1zygT4mr8VdOoJq7xZchPwXAbw6xPXnRj3+iFq7Y+1gklSpDEFQJi23XwaE+hWW+hrPZ+9snRIZZ6t24XJye/D/iwenm9X7EIqlhupTlWtlIMWJb1qyWm/85HiK5oO6b2KfowWEUplxaCxxdhJVfKHXIUz6x8dkN8CHKRjuWsIMKecknVrQE/Vm4OWXvM6L+DRAZ5e92uXHXUeJ3htFdPuix9m70UvX5qPeEm+SNRUDV+qj852Q1wGaz8NumC5bXzfvmksfT2kXJL91xZqqY/W7z56rWu+VJVMqws84/CqPbGqu4s713Njponub16GrTkPrcw7fjZX3euvc9NIfns7qNjJNe0D2cCd6Idfx81LecHkZV3XdswA7+YaGlwYP5gUrs9tTm3GaV2z+rl9Y4y4CPOzY74M0kPyLg4WzGyX+paErTUgUHdutVDSlYzQZp6uHKBiIVd7fF0XMZ4BHmIQmQtFtPpGqK5CZQWJjCaqEGTLZbKkRVWHZsz3gEPTumGkavmjdIEvaCC7aTOj1hdT46ZshN+OEKNSDbs81j+3hulPKezYtijpQjdfzr6ckV2kTBMuI8PSrmJSn0CjfYs5vcdxNT0POqNBiJCIROlK7Vj3DOkF4XiJg47Dy+vj1QF2rjSVrLqTI3/ZjM18J/DBBdGnxRz3FQTP7V57ecl9LMcg4w/tOif8/nUIMQ2Rhc/TirJdriLwj6M12u8631Jz2Hx1FgDaSauzOd6pq4piJh+vSfc15gqEqEj3GdUMdz4E6krpYrEMQ4dM6D3Vq9vY+rV+E6xDz79P1HtXNs4HcXl2qq7w/598m7kcqrIyZGGC+Fz0CHwLW8OkLJs6ZukGqiEZUudFXTvuTk+jv9Y3jTsyCAd2ZiAff5C0mT6Zh1kpPpcqGSpLOk5Ej/pcEGWs9S6+6RwWrMfKEqQjmAZNGOFHe3CCdAKyf+DlkUXh2aFGNpAwTZtHf3VWcMSYsD5wc7h9ZOl0v+4/54lFujZVIXIyo4KsT4g7uVsDY8VkLDnoE/FWyHkuK79DGsPF79Ig8kqRgenUTowhXCRoDdRRcaXcZ8lNWX51K8r657PL5KNfs94bHRwNdblQ62HZMBzIY8Q5Xw4A1XT6qHS6fSgMRyBckgAtIcuj62ziVn49OWj9OCp+ledOUIRpNKqX2R0ui43FEuASq2BxtQcpmb3Y2b2EKZmDqBSaTELQmuDol9q7jOpB8vL66OVGjvYs+ZKu63ZA3ONWJZ3vK7dV1R9kvcIQwRAPhI9fuh6fNZS+ukpYvGn3DPOB0h/xzKf8d/3J/decOdR1VdSyjDND5U6YMjy5qqjr78ed0735DorzW5MWpO0Nfax51LPo7sGAbFW9F66VZ/Sccptqev58Rzw+nGpNXZxR3WP1URAP2iAziBHOSL8RBo8m/lJp5DX5mvxNLjhcTKWRz0L6vW7zV8Kal+pH0Mja2OqkHzqFJe+NXx2SiV9XxQvy659+1yzIJciBeQZSIkpT6OOVXq+hjKIsGzqh5b2u84T7088XKnjc6NBu0O0K6rCVSp5ouKdYM+Bl9e7V+k/HLpvicVyNh3mZlFQETWnMsU/9s8KrgAQiDW+j1ZU+OjvQG+EjKAXnNiH4K5F9GcbSNVQToCmMHqAuBzw17hcb0C33UE/7Vn8qgdOggT1SgWRqnpVZRtXeK4IGb8UZtrmLzMynh3f7WxjdXUVW+sbGGxuI+v3kaeD8ceMYpSqLo6TMuJ6DfVmA+12HY1GDZVqBWHiLH5CWbIiRgS8kOdrTc5h/6ETWDx8Co3mHGGxMo7Qy+vjUPH0jV/kRXkupMfOVIRzz+GO7AFwx+qZ0Ra/jzYrRJdfJFUR9+iR8rm2wYfGYaTdtfcvF4fSxOd1mGGiDJtoXFYJS5qeYy5uJHd2fdDcO0jXoQ+xi805F718pT15pJ0y0Uj2broVNE6PyaWp8LlVUnhrywGf7rb+CnQc7vC9zYzU3VdNkzLV2q8qcy1jXS67v05WLvlfsci4oOdhvT/Ees9Bn/ztG6Ow/MjoR0ccDlFP3HR46lgU0emcxXOivyqpQ367yJDY5rO1yfhkZR8FwrQPJl2aRpBQj/WJqqb/4vXqA6gdBrHj9FpoL693p9IfHLp7KSgFs2p7x+fAfjEP+YtFVbd6ONROT+PfqZipw4WqlWTpIy9Z4Ru0E+SnFhDdexCj2RZylky1tchYWAfbXXRW1rC2vIzNlXUC2jq2NzcxGKT8APAc5vjglNRtQ7+lRgQvTZlWRq3VQG2ijebEJFqtFgadHq5eWrK4tjbWDfIsjeOvgp55vQlUVbwDfraDftypSejL1Soa7Rba09OYmJpBe2oKzUYdSaIm5QRepmdYigmI81g8eAqL+49jZu4wonLNYuNeywc9avbPzsM/tjL+AHl5vV8V5ZbF1pWza7Vn93i98BmLm+45oNOKBWSZLTlrWJ8PxvaAjvAnS4cNamv73Jn01ywIN5HKvFScVc+ZnW+swl/PW0jgE+xNkvY0RIrrLWn/30Y7MViadrfe5jh72LV3HHpvgj4RKR1FyqW96fmk03Y7yd1X93of56kVuMIGLI39uaV/u/7Od/xpGL+Z6TMOoMWA5XGN0NcbEProIYhUWFnyKklI0ONyDHkO9Cgra3KSDtC60uigUVPKbTJOjcWoGZf1XRuH5F6lzx2ruIpYir3OSSr5/Ee4a4cjzDRjm7TfOkLyG6Xy7erFrj3Ky+vdqPTvj9y9xOJlvXSFXJKsdqmqhFS0+Isl0jAILGjqjZuwUEd5hm6dYc/Mo3HfUWQHJrBdC+1dm2johPUNvHnuLM6++Sa2V9eRpgPk/AUUBur84aSPgs5jBdwKsTuv9jt/PbAEQPXMJZClaYYs0yQp7liLRyccy47bs5QsLDdsmyt6qAWZDgAjVGpVNGemse/gQSzsmyfo1fnrLLD2IXqoknIdswsncPSOe7Bw4Ci/XFX7RWjxkpDtU6kTWDLca+Va6cy208vrFpDaJam6t4StQY7VLp9xFlGNdykLh3tQ9OlycqVXW3vKsYUpNN5XHCBpP5+xsJTb5OSTandkfnymGE7PnpfXrSBZv10THxVPB1pqGhCqnNKPqzeVvhAq1u6trzV9w0o288pGL8NaV/NfRzvfCyeF23lqKP0Y45Z17tDZi/0jxKUhDtQCm9zfvC2SnRUvr/el0h8cuG8pDIphWQQwLFZ0gi19HAR+ahOkz4CNbyQrWCtBeP8RxJ87gnQiwSBg4ad/b20dl195Axdefh2b6+uERFkJCW2aAUPi8VZg95RbaydIyNKmgZzWtRzv5+ltn3u8+CjQQ+mwD4jSqKXF66Rjr9ker+qa9kreCqdeXKUwRGOyiQOHD2Fu/yJa01OIymX3IhjmBD/uO3QXjpx4ANNzR1CKXLWCxiF0j+qNYM/L69aSPRd8PvRc53Sa+mqtk9lMBsPATesvd3NxrwY/5lphY3A/erQ2/lDKN+BzMcr5sQrRriZWHaUHxgOf160kPQeSfQvc6jWg904l1T0Bkqv50bNj30mur/aGWOoSKglz9lTpu2RhdmUV1oxgb29eDTGjL28tBg41ApR1hH9mvD4klX73zvuXgjSbDQcqrix4ewp7zK9Cyrc4Wc6qebeRYrDYRu0LdyE7PYd+rIEgh8g7fbzx0st4/ZVXsL62xo/CCBEhTx8DFXDFpY+NvjcCvCiMEEUxkljtAdURRNZBQZ6FLI6gk4pfOO547SmAT0t1rtAo9nudO9fuuQsZ9OnBU5vC8UOktGqtgFPN3jE9P4sjd5zAvsV9iMv8lcYw2TBErTGLA0dO48SZB1BvL/CjGdmxu+dwadbHz8vrVpNKpx4d+/SwrOvj1MtLuLo9wNZAzRnGP8xMLMMKrKW+glxqdgRNPRhHgVUzRSU1Zlf7JntKCXwKo/Oo/Css98mPW/Y0ct0/GV63htz3wcr3XlkxdXt+bN/12gnmgE+gpxKuo1RlfHk7x1Y/Y3z2s8j2q2mDWfXoE/DHk+S2d88lw0u7FmKhGlhzCINF+hXfLC+v96vS//cffGNpeHVrNj+/gWh9gLjPFzThRoXLiqle+iypKb8FncOTiL9wJ0oHJg32NPzKxtVlvPKDZ3HptTcJRoQthlMBtnlv7TFwhVRWvISQVy6X+cGIzdeseYy/eG7eqxSHTaptHyYt1KbPAWCWZpae6yHQnXjPAyR/PuDuoXQQqX3q4buwfxFHTp/B1L55xIlAUy39IkzNHcGd9zyOuX0nEcc1xqE4lU0uTveJ8x83r1tLxXM2/vSo6PNHToguvzsdPS8y5av86vmQaV0h7Xkg3IWBzUyTaAYe7te4mCrlrqQ7V8jFPt63e9LiMfHyuoWkUlkUUun60nwTFYepXFshd3EUR/JLYDPlqDewRoWwGiH6a2nreq70vRz7Kbzts0bpIzSrMdqaok+ReXl9SCr9i//lzy8lw2A24K+R8GofpQubCC5vI9oet5ejE9jlZ/Yj/8IpdPfVkbBQRmmO1159Dc899TS6axuI+XpX2CHf8gKnouDLmpckCcp0svq5z4CK+VgGSB+eFHMRnz1M/HBlfLA0R3CWptYOUCCoD5k+bONPH48RpvFvkTSF0d5a1ap5T54+hdl9s9b1fpAHCJMGDh05gTP3PoLmxH4+vIJIHhdEjFfXuJsOL69bSyqoDuT040yWvqLY7y2z8tN2sZRcyXbbzo/PSHGwib78744Zr0g7fl5et5JUKvcW4KKEvwvtKdtO18elr4uerb2lfvdZKw7UtkIK+GyL/4sfVf558fowFf6Nn7r7SVTK9XyyDhycRnx8AdH+CQxaMXohf6XkGcIjcwi/fAa9+RofhxH6aR+vvfQSXvzO95FudqBpzFQdWljMZLULogi1Wg31as2seiEhaC/aGVgpeMAHQMubOP5/bzLq4nFjkJTT8C7mCJ2CT0GoZuKQrHpX/whsxT/6Wm9fXQ4pEZvLq7h84aINC9NstpHwekb5ACvLF7C2soJmvY1qo85jiL2u+7Ki5l+Z7JWe9/AS8fL6qDR+5twfgt74GXGWfNceVR8afZJsnWtuea1zR49lcXKrcDqaS33kdsIUUpDxqpfXraG9JXJcft3GO5ZV+z4pUHGAjhiXfa3bE8B99mhwaY/KjtMzppDuSVEYtYFVE4iQgTXkzA2eIC+vD6TSv/g//MOlMIlmSSvWYFT9aA3CuDNeHWB0eQPhVAO9uRoieuadLp565im88aMXEWio+0BjAnGHymY+QsLtcjmx6csiQpasZ5LZ/9yqBQ0IXHJqr6oeuFaFpB3jMIVuVuR3gu0BPMmqbSmrlrI1auxnTxWlB1VS9e8wy60X8WCQmRXQVfvK2X8GdoMva8iWURRicm4Wp+++CwuHDlg+qRasUp3Eibs+hzvOPIwoafKXGh9VukDTj5j0mfTy+qSl52Bc+CmVTm25J8U9I2pjVDxLH65c/HvP7+V16+gDls89j9aN3vruO3g9wo1D6iM43uFC6a+c/254fbgKf+Vvfv5Jwlhdw69Yuzs6/baQ3SuvxBhqEOW62tyNkKcpnn3qabz67I9Q0ojFwZ5WekM15o5Qr9XNqqfOGNpnHxWuFB8RTYNUqVRQUVu+OLa2fXlG4CNoKcT17kba+/DIciiwVFzl2FUda109g10VssJSPL/FNz6PfGXNiJmehMclZabF5uVRVZeLX38Vmlni0k+P7Y1NXLp0yRI3OTlhDdizrIulqxcJfxmmZmYZT8XCK512zvG1e3l9srq2HGrL+RRrHxXsSbtn8/K69fQBy+eeQ28Uk74+Px77OOSeHW517O/l9SEr/PVvPvJks1ytT9XbmJ+cxeLsPsxMzWLQT9FN+wZsGuqyNMjwEkHv5ed+ZNa4oGinJosAl4K4er1uHTMKwNFfQZVAST1xBXmqDlV1qn1Y+F8dKlKC5HuRzqgegaqiLSdlB3mEPsUrgBTsaV3gJxiMYrowsjTrWAM6Az/+YzzFR26nypfHGLDJqqfEU2OjH+MvWTvApcuXsUn4m2zNEnIbvI4Ori6fR3e7i+npBZTLdeadO0jn8fLy8vLy8vL6pBT+N7/xN5/cN7NQ3zezDwuEvenJGUzRdTo9LG+sEHyGiIclvP78i3juBz/EKM2s6tcwRqYvglNVM1g0Gma9K+CmsJKpPZ8gsEogNIveGLC0X0H6444UBXS9o3iQ4E1TpCneHXi083FBp5gsNp2LC8Gmwil9DgzHpnJLg3OKQ1CnYxS2AD9Fq44fWlqcWgp28yHWVlaxuraOiYlJNOoVBMMMqytX0O32MLewj6BZY5yETDvQy8vLy8vLy+uTUbB/7gAWphcw2ZpGJa5CI/90ez1sbm4YrGmkuYvnz+OFZ54DBjkiAoyz2gmSgIaqcOt1Huf89kqco+pSWf8cDCrIbhiBnnrOvi3s7Y2T67LeufjcGHi2f0+Ya2Ki/94wWpcFUMPCqNq5RmdDxIzPr7QJZos4BKhNgmyr0TQrohPjIQCahZHgd/XSOXz3T/8Yl9+8SDAmUGKAt17/Hr73F7+HzuYVy6MCKvdeu5eXl5eXl5fXx6Wg0ZpFXG5xLXZDjowyvHb2dVxev4I4KKG3sYnnf/g0utvbBD0eIadqXIa19nq12g4kyZ5WgI0gSlYyWfYEiHuhR05Ws/6gb0tJfjeSfIt9qpJVj1/BIz1vesxeFVWxclKxrjQpHqWvWq5Ym8MC/PYeI5BV28Bms2lgK6ufoFHnl0t4zPryVfzgO3+FSxeWLI+iIMObrz+NZ3/w/0PaW7sGKN9Nmr28vLy8vLy8PkyR1dRCT5OoawDWDC+/9Tpeu3gWeTREng4Ie8/g6qXLDEpo4185AYxZyAhKkrZdtacDPSmJY2uzV2wX0rba7fX7hD0uCxi8PtyO6K99CmPVslbN6qDJLI3vQgZwcsX2nuMUhwPTmlkjbU8Rfux4QgunqutWq4WkwuuyamFVA8vSF2J9fRnf/c6f4+LZCyjlIeLREGdf+wGef/YvkKU9xWrhvby8vLy8vLw+bgU2LUyQY727imdfeQ4vnXsVg+EAEXedfeV1vPnKq1yzClsbX0srGl+vVqlynRuCL8FYyQ3rot66laRsTtWeRk/mXHDBXo+wl6qXr0BTx3PHUFGNw0kGWpQdzTCCtALUbH0MW2ZdLJztvVaKt3AW1xhMd+JUIK5HQYAqwa9ertq67bFjxuF4sM6lnr+qxm5U62Yh1DAWQ167rnVrZRU//MvvYu3iZdic18MeXvjRn+G1F7/NbO4zOqVAAzoXV6q/RSd+Ly8vLy8vL6+PRsHmYAtnL72FHzz7Qy7PIScAhkEJ2+trePWllzHMNECLgEp2QKBSrlg1qIBI2GK4MgYxLWXZU7WrIEn7zRrH3cPR0ECv0+vZzBeajsamNNNhOlYQpuVY5CiTolZcUmFFlCxuJYjaiWPP8qZiXEV8Bn625uIT5in9atunqaS0swi7o3E+yNqn9n0Rw8tPLRRl6dtaWbfOLdtr6zaI5jDr4rlnvo2L519iiIxROuzb1Tum2MvLy8vLy8vrAyn86c+fevL8lYv17UFX46/I5mYDLL/83PM4+9obMgAa4EjqxKDeuG54E6IKw6k9WwFOqm6tVKoGSa6q1kHaIE2tCjfNMrPoCebchNE6itsa/mSoDhnFmcYWOTqzGo6leQaLNn92Dp2b6y4+837XSgcabDk1e9tOepUm/SfwhmHESJk2zXfD/5bcsQwC6afzJ4kDvjzLLU80bMv61ha2Ox3ML8xbr2AN7Lzd2cK+A4cJlE13vM6rI5RwbXp5eXl5eXl5fUQKv/Uzn3kyD1AXYIlD1Alh9fJlPPv9HyLrDQhCDnAERM1GE8m4d2xhaStksFceDzjMfZq1YkDQ6ROsBHoWXCeQo2z6JYKettqtFk6fOmXn2NzatDB7Bh/fPR9XVCWr+NwOetA5gHr3susJQ8Ij08j0ZYQ1m1uX5yw6ZGhZtBdUNbQkrC3Opb8CNsGvQFjDtGjWDvOn39ramlX/zs/PoxSOsLm9zrhCzM0fYdwaSkbg6ibXeY/J9/Ly8vLy8vJ6Twp/+WcffHIUljQRLIIh8SPN8fT3/gpXLl0yYDErFFWtVFGzqlwns/EV8MOlOlRIsuYN+gNb5oSgXdCz3VY1bKvcVy0nuIug98UvfB4P3v9ZNOoNvPH6Gw7orgErbe6CnaJUhw+bCo3/bCw+gdp4v2TWRy5vZPkz4GN4HSdgS7OUcWUGfhmBUuBp4MelDSfD9YxpUl5YdHviVPzKC0GfrI8Kp/0CxS0NzDw1iXa7xe0cq2sbaDQnMDE9q6aOTLlrK7gn2V5eXl5eXl5eH7rCn/vCnU9GcVIvEWwihLhy4RJeeO45jAhk4pAx4hDG6gaAkmDKlmOwkcyqR9ixdnZCMu1TAFEXZbEY5QxtTLujhw/jS5//Ah568LOYmZi0qtuJiTa2trZx6dKSi1fgZUfvSmdTlauzEDrrm+bElcVuB8io4rgbAZ9UpLsYZiUfyso3dEuBpE5PfwNDOq0Xlj6Lck+8Oof2Cw6VlpTwqE4ssh72NAjz4j4kSZn+KXqDDhYWDyNOmrwWwd5umr28vLy8vLy8PgqFv/y1zz1ZqVXqQqRRltvUaVcvXzbbkyQcUTu0Wrlqli/n52TwJWAZw5dk6+NwDru4zn2qiq1VKzh54g489sijePTBz2FxYd7gUe3kdIR6x6rd28rKKq6sXDWIKmJyJxufu4h/fG6BmmBT62btc3udrtmgDOTk6SLUmg33Qpg1i+T4nyx+ajOoAAI+AaVUtCHciXcnflcNHEShA99xfmxtbTHfIszOL/ICgU5/E41GG9PTB3ks47QMsKBeXl5eXl5eXh+Jwl/5G198krRTF0Ntra3hhaefQdrtIeR2wSGyyFU0Rp0AS3wiyOG69us4txzDF9c1VIkAUMxDBEK7UcfJ48fxxKOP4KEHH8C+uXmzrMngV4piBHHo4IpHa2y/1kQLb54/h+1u14GnTqjIFF7n0fnobJfOp7RwRW3y5G+dP5Sw8X5J/jaEi62761BcxX5Bn46TZdMA1K5FVstURknbJ/DV8apKNjTUafjPOpaM47KqYK6kqWtnGPDg3vYmpuYXUG21CZVdZL1t7Fs8iajcsM4phTXSy8vLy8vLy+ujUPg3f+7xJ4MQ9ZCQ8voLL+PcG2/adGpjhjHAUfs9BztjD8oYjE7gIw0JSUVv2yQM0GjUcOTAftx39xk89vDD+Ox992F+dp5xapBnxhRGiKtVVBoNJJWKa7cn2BrlaDYbCKMQZ8+dtd6vkqxydv69GqdBKqBJ4QWb1j5PADf2V7Di6KLaVR6yItqFUmbJo5N1Ttdj8Ss841RVr9KutnoGg9xWgCJO03hDMJurTaBV7ZbQ7/dQKpcxv2+R8Y/Q2dpGrT6DqbkDlv49dkwvLy8vLy8vrw9d4S9969EnozCo97a7ePqvfoABl+IfgYisYKpm1bh0JCMDHYMgOR1NKFJFp6pq56ZncOjgQZw4dhT3EvIe/tyD+Oy99+D44cNoN1tWHSzQGpIuo0oNlXqDwKea5JhOVaaBm1eXcQqA5manrTr04qUlAy2d0Sx5PLfxkRxl6dzdtKW1IxT0jS1ycjvDuzAOQarGA1RnDcUtODQTIWVVwkyPAE/V0C4CAZ6GhHGdRDQjh5ZFla9kC/5xS1e1nKVq00hQDEvY7vax/+ABVKoJ4y6h18+xcOAQyuUqD/A2Pi8vLy8vL6+PTuGv/uLjT4alUl1j7tmsGuQewZn4R8CngYg1yLCJ/lalS/jRwMRH9h/AA/fci0cfehgPP/gA7r7zlFXd7t+3gGa9jpgwJauftWcT6BFuqo0WygS9UkRo0n4ikqAt0nAvDDbMMos/jkIszM9jbWMDKyvLVv3LhI2JimKcBqDUrpcCOaubrGuMfMdqp3XJAaPgUz1yc+uIocOKcIV10Kp7ZbG0g1wbQ8ksjty2oVi4tDZ93KnjCnufkmWWQu7LZLmkh4aniZMI8wsLBpRdwmajNYmp6UUe4doHenl5eXl5eXl9FApG5JdskOLS+fMYpRlUtevghZwisIligx5Z3eRGBKSJZhNfevwJ/PVv/SyeeOQRHD14EPVKhdhCyEkJUnTDTLNwEKDCGEmtidrENCrNSQRJldClQY0dPDpI0nDPIeJKDWFSNhAURzUaTXz+sccwMzVtcKX0FBKU2rHyF5zxX2GBFBgKqqyXbL/voE2waJ01xF+uI4pVL5MkB4M+ur2eg7exBHRJXGYGuRTuiBt9jS/IeBXGei4zDoUq8k1pUl5pxhHX2UPt/EY498Zr2F7fIFwKHDdx5eLryPrOolrAq5eXl5eXl5fXh61A4LS9tY21lTWDFIMwOkGSBghOCHzhGHoEe4f278fPff0beOKhR2yoliGJUVWjVl3LUDmPGQURgnIVcaON6sQsyq1JlGKCHv2dNcudx6yJY0hSdW2JcFgm5An6cm4LwBZmZvEFQt9Eq2GWPwtPJ9Cq8hxKn/xdCp10nAEUAU9t9brdrqXPWQApLgWyCaFP07vJApmmKXqEPmfxU3tEWfEiVDUnMHOmkGx+shLKOijwU7WxrHk6e5ECpcWslMq/ODEfhehubuLi+QsWdylIsbJyAZ2tDasa3kmbl5eXl5eXl9eHLKIKsLG+hl5nm1xCUBlTixaBqlllwRLkEJyOHDyIb3ztZ3D0yBGzjKWEmlzVn+UEJc0/SwAst1qoTU6h1p5EQngL4grhLTSA2x2uhXAj4uOy8JHkE0YJyrUGk0JQGhEe6Xn69Gl8/okvoFat2nmVOg2houg0r69Blfy1a6wCoGSzE5gJ5oqhUiSBrqx81jOX8ajH7SAjHAr6VA0rKGO4RD2U6RzSUQrLheJyYwBmrq2gXZuz8o2DmV+lonmFte5A9PLFS24GEyass7mG1eULyPLUrtOpWHHxeXl5eXl5eXl9UIW/8s2Hn7z41tn65fMXjTUM+EgnJa7EBCkBi4YqUbu8r37lyzZVmNiqFEeIak3EdGW6pELgK9PFBJwwZjwCxbE1b+efDpSTtyphBVvcKLiG6wIfAyieP09zLt34etPT02ZVu3jhgkFfiYAmgLJqVYa3Y7ltvKT0K15KFjmtOQufCDcw2JO0rr621t7P/Jgmxq14LRxhVkDshpAh3BLwLJzit38uXluhn8IU53XxuXNoaBcbyoVeut6Fxf2oMc80wHPE9M8tHGOeyQLKACUNLWMB7V7Y/XAn8M4777zzzjvvvHtfLhDgrK2sGHzIS7wkaT1WYzNCVqvVxE996aewsG+/DadS43ajPWHQEidVwlfM0GqXJ4ucnDBJsFdIsY5jLiiG4VwCCGTcZQY/+RB6tJpUa4iras8nAMsQE5wefeBBfOauu5Vog6sBQa03GPAg117OOlKMJUubVZ2OtwVi6gWstncCN23LlXmMLH3IFZahVQ3Ma5alT20AhaXyThi/gaVg03ntxFtUA2u9sPAVUpwVteXjPqvW3d7Gxtoq1xiOYZeXr2BrY5XZTOgcH7E3hmtj8/Ly8vLy8vJ67wpU1bm5tWVgUkCMiRuaKkxVnvfcdQ8WFw+Y9a7WmkCUuOFUipZzQhmziBGW5HRMGGpoEucCc8QdQs9e7UBe4Wx7vMV4yvU6QsISN1AaDlFPEvzU44/jzKnTBlDiRrW9yzJnBRT0qQrWXYv7p04XkgHgOLw6cmjcP51OU6BVeV3qdTxmO/4hxBEou4M++gyv6ltdn+LW0sXoVABesbz+GiW1FxQsKj0aqmV9fc0NP8Ogne1NrK5d4jUMCLaKhweMo1B+CJ29vLy8vLy8vD6Iwm8+cfLJN155tZ4NBg6iDIMcuFXiGAuzC/jiF7+IGS41dl6pFBKc5Ag+pBG1YUvTPjrdbXNbW+tYW1vB0pVLOHf+LC4tXUK/32WcIwJjNG7vplM7QBLc2Bn3gpLSQVcihEVRgDxLdSKDpCSJse/AflxdXsHyyooF11h3ARMjGCusfLJYGj3xOoq4bUmnThJFxw4Hp66toFnqFIRhtVReuBlAmFGCXzrtVRu/vem9Ju0/JrfPBm9m/KoCLlerWOA1hMyPjOet1SfQntzH/KnYNQsEVaX9Y/ni5eXl5eXl5fU+VPon//UvLH33238xiwEhRjBTclWWMeGmVWvgaz/9VTzx+BcN9mAdOErWHm3pylVcuHQeqytX6FaxurqCjY11ug3rFTsYpARBWa1yaws4PT2LY8eO4p577sWRI4fRbrcJUImzaPGPwc0N7FklJiYnSPa3NjDKU6ZtiIDQePHKFfzuv//3OKterwwnC1qtUjXok1Qdq+pbtZtzJ9kDT9zUGQWJmjZOljup0+m4GTgoSxaDKzZZCQvroaTrszZ5e9vs3VQEN56/3+tiu7ONAXI0p6fw+a98GeVWg9shZhdP4c67v4zm5CKSCiGX2VwaaUxAxv1O0Xt5eXl5eXl5vYPCL3324JOXz1+sl2TIIlwYYxBQBH/HjhzDX/trP43pmVn6R0IkCyTIiZMY7Vbbpkvbt7gfhw8fxfHjx3HixEncccdJHD16FAf2L/LYGVQqFayvr+KFF5/Hd7/7F3j++eewvHIV9Xod7YlJgh/jLSxaStWO5CcrX2xt+1TtKVATQLUaDSzu24/ltVUbnFkdNmS1UzW0oM8sclzajBm6HqbZql25lGVSS23L6qYqW6VB07kVw7eo4tZ17lAa1I4wNz/Fr7hsKjjpHYFM+cUjdQwhVJ1IUp7zEOG3ymtQxXIUVTE1c4h5ql7NSreO0tn0z6Lw8vLy8vLy8nrfCj9/z4EnV65cqcuqN+Ybgy+1O3vk4cdw32ceQBDGtlPQJbmq0wjVShmNeg2t1hSmpucwM7eAxf37ceTwYdxx7A7cedfduO/++/Dgfffj0UcewYk7TmG708Orb76O53/0HJ59+mludzAzO4NarUbAEvIVKiiHS3qrN6vWB6reFbgRzJo89+zcPC5fuozNzU0DvqKHrWDP4I/ptipcHiPo0ikK8HMX7HrlCvR0Dh2rbRvzj+cT7Ok4ndN65FKqmpY0X66L4+1lxzPv+gPXYSRnXPsPH0Kj3QRxFEFUxsTEQSSVJvPVVR3L+ihZjrzzKby8vLy8vLy8bqrwsdMzT26srRvwObYi5JBrWo02vvLTX8PCwgEby+5GGoHAQ3hRr9whIdGAqyRYyiCLYUn1qUGIuFxGvd7C/v2HcN99n8XxI8cIPTnePPcmfvTcs3j15ZcNwubmZq3qVD1zHepYanbSFQr6uGlz7gqVhjlazSbTuA9rG2t06zY2oGBNcwAL3mxoFS7lZ8O2UAJXMZRz+it+dMOuGJxpW3+4WmwXYKeqXEnVu4U18G2l/fyfM0MG2cCOlxV1YXERrZlJV4UeVtBs7ke10TSYjCN1DnGwqet+F0zp5eXl5eXl5XVThY/dOffk1sZm3dmTxog1HGEfIeqLX/opglrD/HfAZ4+GskKVQoMmDa8SEGrU6zSMYrqK7Qtsdo2AMMXwBJ9yUsHi/kXcdc/dVg3c63Tx+mtv4Omnn8alS5cJhftR14DNhDRGMHaFSkgIREIhjW1nexhnm9C3SIBaXVvFqoaY4Yly4yxVwbrq3cJyZ7ruUgRtuj4td6DvJiCnMIpHYRSvwr+dDCgVNxeDdOCqmPlvdt8CpubnkNt0IxU0GouoNCYIxwnTnJiF0h16XWK9vLy8vLy8vN6jwifuXnhyU8AnvtnhnBKOHD6Cxx57AnGsYVFuDD8COYUVkpQwhIZfefPsefzBn/wlzq10cHZpGW+du4infvQqfp9+3/nhM1YlOzs3gwrB79D+g7jvvvtw7NhxA8vLl5dw/vx5LMwvoN2eYFoK+1shB2ZRFBrMZZna1cnCOEKjVrVBoTvdLlZX15AJ+tTDlvvcMW4KNAGaAd5OjDe7thurALAC9BTX28lCG/Bpzl4CH9OsY+YJvVPzs9appBRUUWsuolxtGvBp5hAHqTsxeHl5eXl5eXm9b5We/OX7li6fOz9bEr8QMGQDG2XAE4S9X/97fx8JwexmUGPt4Qoe0UYpQHcwwv/+//4v8K9+7z/utJvr9ktI0xGyUQ8z02X849/8+/i5L34BwTC18ZcFYoK3zvY2trc7aDbbNo3ajWDM2vmNmNjREL2tLaTdLetkYikPef5eH3/27b/Ed3/wQweEPH8YlFCuaKy9yKxzGnswKzpdjNslvlsZLI6h793IksulLHnrqnLWuH70ufehB3HHvXdjEKjX8QTmFj6HqYVDmJyeQrs5ae0jbbISD3xeXl5eXl5eH1CBZpogxTgyoWRTUxu3CoFLvUvfTqpaFY7ISqW5clWVWk0S/N1f+RUbILnHHZezMuIT9+PA134JjXs/jwvrQ/zeH/4ZtrodA6cRw+SZ4gkM9NQer1arEhZv3D5OPhrweRSEKNcbiKt1q1pWG0ImAHWC0hOPPIRHHngAjYpgdWhTshUzZwgu1WvYBmh+D+BW6L0eY9A6PkTXY9d0TRzyY/5lGsbGDSJtbQNV/+3l5eXl5eXl9SEoqNXq41XhmwMqQYosTOo4YB43kTCtgD0FU/VqkPWx2C7jH/3dv4Ezx09i/vjdeOTv/n3c/bd/Hfd/i9DXOoBhd4RUAzaHsicKfpwrOk4UVjQDwr1sRLmx6dz0baMgJvQ1Eddq9ApsYGZGgHq5gi88+ii++dWfxuzM9E68Ar5ur2vbmu5MY/BdX2n84cvFL/DcAVguBZ0uc10KtE+wJ6chYGQF9PLy8vLy8vL6MBQkjRrByXUQUDs+Vz0qq52wTx62eUNptg2NWBcyWEigCaHBm1OCV4p2rYLaxASOPvQYooX96I8iAlYVpSTAkeNH0KzWYLx3ExkEudUfl+0Yg1QYoVpvoVxrYhgmUKs+TYsWJyWcPnMCP/PTX8HRw4cRW3XuCIM0Q68/sHH0NCtHOSkzJl6/4rzJCW+2a2wUfXuN82+k9oQ8v4x7guQyr1/5J6LVPyYZw0yDWo8YjNAnD8b/bk7h5eXl5eXl5fV2Cir1GoLxcCcOPaSRzQohS9jbSUOw2CDNPDYn7vWCGFkYE1ZGqFQTLC7MICknSEuMnzCz9NwzuHtfDb/ws08g0HQSQ42tJ6QpHNMwru7UltbeHqpKVpWrKt2EwCcnq5+wc2u7i/WNNczOTeOrhL7PPvhZ7q8wXs2TO0JHM1/QaQo3DQVTcj0k9silSQbFwr0fFccO09wskDp/lMSWFrOJjjSQs+YlZh7yT84wGrKG2Gdh9d/Ly8vLy8vL64MoqNdqVr3o7HmEHAHGaIh+r7dbBXkTjUqEGNnURoHsfNxWLwNVrQ6RxCX87a8+huNYRvzW0+j+4I+xf/si/pv/9Jdw8tCMQU3ueiV8QCnBjIfQV67VUW20uB7h+089g3/2z38L/9f/9r/F7/zb38HZc2etGjmjE1wNee4B4ao76HGZ2QwXCPfS1e66oNN6MV+ndwuBVl2buxk9VF1brdasJ64OLynthFTBnQB7JNgTaDNyh5xeXl5eXl5eXh9M4a/+/ONPXr5wsb69uSlUMwubqhMnJibx4Gc/Nx6W5QYircg6pnlmIw16J2tfKSO+uPluyVJYmGrhngOTOBJ38MhMjL/52D04dmDOwEcQVdIx4+jer5QGRuQc0xLGEaKkjPbkFKoEwF63i8sXL+PcW29ha2PT5tcd5UxnKEjVccRcpVewpesfx+vEbUtnsbWrwhL5TlIvYQFct9+zziM6i8bgO3TsmLU7zAmnYTKJqDxFVyUMllGvVVGOKzbVm5Dv+lR5eXl5eXl5eb0XhX/75x57cuXK1fra1eUdsBHa1Os13H//gzY+XtGJ4noJRDSbhqAPEV0oq52c/ELCTQmNcoKDrQb2TzZQq4TW+1ThZb+yGTW0/i7h6YYSUHEh52LluaOI0FS38fxOnjiBe+++B/fdey/uOHoUCzMzmGy2UK9UUUkSa8uX08mCFyqusVVTadIwLgbAmYaB2fWX9oZ7J/UHA/QGPYM9td9bPHQIiwcPcF3V0QlBbwZxucVlhcCXWC/lclKzsfhIpXZdXl5eXl5eXl7vV+Gv/uITT/a2tuqXz19wWEEIEcpo+JL77v0sJienHE3dQCUCm8Au7wVY+9FF5GtDmy0ijwOCjKx4AXLEhKOIsMN1ayanNR0skqFj3AY0/P9eIKqQdTQZr4s7bUvnZtzqlKHriKMQE60WDu3fjzOn7sA9Z+7E6ZOncPrUSSwu7LO5djWnr4ZFsfQIxLiMCWBHDh/C9OSkWQbNOqgdLpkK+M5p5TV1uh0MCJUC3IiQeZznbTNOVYiPghqiyiyCuIGkItgro16toVIm8AmiA2Gz5ZiXl5eXl5eX1/tS+Cu/8NiTozSvnz97Hrk6FhjwBEgHGU6fPoMDiweNb37MyieuQoYwiLH50ire+LdPI3+1g0q1jep8C8Owh2iUIlJ7tJIsaBrZWRYtAmJAUCKdydKndoOKV/GrWlXre907SSEsFP8I+FQ9a366Dv6LosTm8u2lGZbX1rFGsFNVaq0SW9vF2Zk5nDh2DPNzcwZl3W7XrH46t2bFyAYp7jpzBp+57z5UbWxCpljQp3ON027nv4G0R/PnKk61GxTwqZPMidOnUK7XkTPBYdJCUJlGEFUIfGXUqhUCX916NO9Y+N5FPnh5eXl5eXl53UzhL//8I0+GQVS/fP4SepvbhDT6EjBSwpeqRE+dPo1AljjDmr3gIese/YMA3Qs9rF/JsfjlL+HqD59B1BuhRugj7TEUpcMY1joo2JIepZwAJDgjWOUZBoO+a1fH+ASDjt50rA6W41/HWbsrbmO8dAu1mXPeAaPgOqHp7JV1/D/+7R/jn/7O7+Nf/9lf4ZWzl3Hs4AImqjXrGhtFAWZnZ3DH8Ttw8MCiAdbyyrKlSdWx586dU4x46MHP4v577sbJ40dx9NBBHD14CHccPWZVv1eXr1p1rVKh5EkCwk7fWfcwiriVYXZhFkdOncIwlsWzjKgyh1LU4LXHqJYrqNUaVo2eEFLDULa98fUxUsGmnWL8V1lk/uNtrcvPoFTLwt/Ly8vLy8vrJ1rhL/3840/GUbm+vraK5StXHCxgSA5Sx4YI9917n826UUDGjriptnol1al2h7j8/BIOfPVLSI7tx9k/+DaCfgmVxQmMNPLKMCLcyFola9+AMDJESL9gKJwZotfdtijLZTcQ8m5HDPMea7xtfsWKbdxAzj8gQF7YWMX/5p/8n/H/+nffwfmNEZavruOV185i0Mtw9x3H0KwlyHJV5eaICViT7RaOHDmCqalpXL26jE6ngwMHDqDf6+Dq5UuYnGjjwOIiFubmsG9+Hvu578ryCt548w1rk7c32ZoxY7u/BY3/V0KEYZDj+OmTmObxNlh1UENcnuFdqNpQLWq/V29UCX0V5kWIKHaRWZWuIpZs4db11wHejhcXPJfxcPHPy8vLy8vL6ydd4V//5qNPxnFQDwg75y6cR9ofECACs1ptbmzixMmT2Ldv0apbr5cGXZalLi5HyJ66gqjSQvsbn0H10AFc/sFr6L+1gnqzjahWJn1lBKKUgDJCyH+lUeisV6MMqQ0BM3QzXwiEGLfgyVmpdnWtfeudFRAy/9+//2f453/0HRz44tdx8pt/C5MLB7B64QKeefU1XF5fwf5985iYmLDzllTtTBcFAUHuIE6eOs2TKT1DPPjAgzh16hTiSIM1J+Nq3QC9foofPv00Ll+9YoCpeHRdWvbTgbX7U4pVoV1rNXDmvntRqTeRjdQ7t4mgTCiWpS8W8JXNulevNVFJCIGhxkdUHuva6SwtyhdtOZjTX5cvWuM/Z/Yb/+OaAbzWvLy8vLy8vH5SFf7SLz78JDmiXq3UsHZ1HeVSHT/1+a+iUW/jrbNvoFyOcffddyOUhc60Cw9qjxcQBMMyoeStbWytpWh+5hTKR6bRPH4UKz+6hJXvvoRKtYLydEUEhoCgUxqqujVjVJn1jFUv2X6va1XHccT9jE5IIzlscXKgI8yUL0HG2vwx8FiCrEIOuEb4l//+O9icO4nP/PzfRnzoDNoLB3H1+R9i+eo5vHr2LF588WUEhDgN5ZLEERKeXx0tVM3carZw+s47MTE5ibPnzmFyYgrTUzNjgOK18Nyb2x18+zt/SfAj2PGcbg+vSdY9m8ZNgyhr3OkRjhGeNRyLzTtcqhH2plEKmzwsIUTGaFSraNaq1slEA1pHzPOQeWaRuj9OWmV8lgtc1wDYGhZH/pYvXJeTRdUNNrObR15eXl5eXl4/eQp/hcAXDEv1atDEnUc+gy8/8bN47OEvYdDL8dzzP8DaxipOnjyF6elpcRDlwMOqXUHgo5/G0wsJLZf+5HkkjTYqx2cQTFYwdfdp4kaMq99/Bem5LVSSBqJagjwWkBgyGVyJ2bI0ddZFbmsOX3GOwCk0ixUl2DPIcaCjsf7SQd+gq5gl43rgywhdf/7CmxgcfwDx4h3ICUDZlfO4/IM/x11zTdx1+DAW5/dhcmoahw4exOz0jLUj5NF2rdazlqmYnV/AgQOHbL0hi2WcIIwJiXRvEQR/+PRTBniWLh6tYzv9LrpMnzqj6F+l3cA9D34OlXrVZvpA0EJUmeGpqkh4zgrzJE/XCN2v4ewbP8Sbb/wAS5dfwfb2FVQqCWG0ymvWVHY8g13mtSBn52ZeKIRJ+aahcZgPykcvLy8vLy+vn1yFv/yNR5+sRo36HYtncNeRBzDTPEBAiNDPunjmR9/F6toVq2Y8efK0dSwoJISICC4ZV4bRCFE1wfClZaz/wY8QTrRRPryAoBqifnI/aieOYfvsOlb/7EWMNgcGP6Gqbwl2Gr5FgKeq0iGhb9DrEv4GjFSDlpCLCCyqlgxIlm5bQJMj7/cJiD0EhC9V3d5IGpZlbXsLr66soTq3D9nWVbz++/8Kn5up4H/9D/8efu6nv4ivfP5xPHjvXViYnkKsKc/KFURJhfGWUdI0cdkIg35K4KqgPTHNMBXCXoK4UuayjO99/6/w+muvKmE8I9PK5Klnr4ZiyQilQjDtOXTyGA7ecdI4jBfEc0wDcoTVBB10Ni9hffk1bK4SUDuX0SfobaxexNLFN7GysoSZmQWCX1uX5cBW8MulLKSCvFHG/OhtYnNtiefvmkU2DNQmklCoc3p5eXl5eXn9xCr85W8+8eTi7OH60bk7EWd10ormdiXMke1eePkpXLl6EVudLZw5cxda7QkZlsYaYSgIE3AQbMIoQNivoPvds9j8ziuIGk2Uj+3DqDxCPFFD+74TiBYXsf7SZWw+9RbydcEaj6lrHlvBSYg4DI2bRoS9VEA36BP+6LIB8rHL6N/v9jAgFGqcvKSiOWkd0ZiVy9bG4sa+uRlUtlZQWl5FeO5NPLZQxW9884s4sK9FiAtRRoYg7/OkmoFXV0VAI+gJ5pKyBkAuW3VvqRRiRDgTdlrnDK73ej38xbf/nHm0ZNtmyyMEC/bSXG0WrYIV1XoNZz7zGVTbGnuPMUQ1pnuW+Vfl2XidnXNIu1cQDglqDNGs1NGImijlkcW3sbWKNB1icfEYoTux6xIIY5Ria+MKzr3xQ7z47J/hebrXXvouXn/9h7hw4RWmOUWr1bAq62upb++6l5eXl5eX16dd4a/93FeePLL/ZL0VzwC5OlKomnBoQ4RcXbmEV199EWvry5qeFneeOYOAwKEOC0IGwwZZmggl6oQRNpvYPruM8NVl9J8hxDBc9eh+jKoh0hDWa3fivlOIF/ehc6mDq999Fb03VpDkCaJaHWG1jLCiDgwJYdBZE4fZEPlgQLZJzaqX5ykBJkSlqoGK6wZVhmkE0Z00Uda2jf8qhLq7DizgzHwdj59cwON3n0C9liBVtWrRD6VEWBOcqW7Z4nMS2wrySmpXqLZ9ZsXTtavjCXD1yhK++72/wHZ326yUBez1CKrWdo7BU+bPkTtP4uiJU5bWjPGF5XnGN8mcHvGariDvXUI46iFifs1OL+DO4/fg6OxBwm0P6/01ni9HZ7uHmfkDaLSn7Rr7vTW89vx38NT3/j3eevX72CCYZ91N5lcPWd7BNiH38rm3oI6+E7P7eacJikyVq4Lnqq6CSznb9PLy8vLy8vrUKvy5x+97spU067MTcw72xh0ASiQa9Rp97rnnsL29gUtLF7FvYREH9h80SlA1a0jA0dhzqcbPo19YSRASjLZfuojK1SF6z7yB7YtXUd0/j3CmbvEOkxESgl/r3hNoHD6OfA1Yeu4cNt+8itFql0EIjoTNUNOLCerKdZtjNiyXEVcrSGo1lCsNG1DZpmkTWDHZgqmcaVF6huNaTKFrSIjVvqgSIY4ZWlXFTHfIgAX47Lqby6x3PMAsmtwW+732yst46ukfok8IzYYZ82l73CuXYv7kTN/c4izu+9yDNvizqr8RtRFXZhhPGaO8iwFhLxgNrPPLTGsCd568GxOtSdTCGFnWx5WNZQyZ1kEKtKemMTM7jcsX38BffecP8PpL30XaucoLZp4GCVrMl3a96TrC5G5+4LW1DcztP45afYIn1wwoe67VFgLY8baXl5eXl5fXp1LhHc3hk531rfrJY6egnroyfAluhlyZnJjBysoy3njjZaSDLq5euYTTJ0+j3VZbMtm/1PlC9i4NKkx+KGWIZxsopSVkr66g3I2Qv7qE3rOvu2rb/bMoVWLiBUOHhC6Grd57BM0HzqA8NYP+ao7lZy+j++xFpEsdRY+4HhH2YoJkmY6QF0bIwhJSQR5dOHJDvAj9clWrCsoEn4QkOVU75+pUovZ0uaptZeWSRVKoqETrzztLUKRewmbN5JGjUY7vf/97eOm1l9Ed9Gy8PpuazcLx+nm+aqOGzzz0ICbn5qDuH8OA0FpZQBC0LY5ssEzoW2acDJtUcdcdZzA1MeWGK8w068cmrm6um6VUZ61UE2ysX8bTP/gzrF99Cwn6Gt0PE40pHD90B+44eAcOLR4ijAYEvVXkTKPmNp5bOIbJyX0GuLLoMSpzSoOg3Xl4eXl5eXl5fVoVPnq4/eT2xkZd473Nzy3YIMtDYgToNK5co1XBcz/6PqFmA6trK2SDknXgiCLCnKyBBK1YVjmCQx6kBLsRKvNz2F7pILuwiVpOwLu8jq3vvYz+pVWUZ6cQTjYJbiFSASPDJ7UE5QPTqN97HK27TiJcmMf6Uhfrz1xG/0cr6K9kyHuENp5NkKeODlFAoFNnDZn3KPIjAc8BjKBMw9fl9BwyTaHG1suJhOIaHpup+pXHFezzdiLj7QSyBf/olNudbfzRH/4HvHX+LDr93riaWzvVxo/p5PL46VM4evIU80XbAtdpRMkMz83sHnYxHFxEadix4w7M7ceRfYd4jer5zJMS+La3N7G0yevPla/AoL+FyxfPIu93EfEkVQLkoflDOEVQXJieQy0p2+wg5y9exDqPHQW5zdYxN39Al40s7TAPiOc27IusnUyuMmp8fV5eXl5eXl6fToWPnpx+stPr1H/0wo/w1oU3EcUhavUKYYqAkXexvHYBz73wfWxsLpuF6OzZC6hU6jhy7KhZ7QJZ0sgnxg0ElYDgM6zFKM+10T97BcPlLZSiAOU+A71wCZvfexWDK5uIa3Uk7ZZ13DD00pjHsmM1E1QOTmPy/pOYvO80wsVFbA9C9M510X1hBdtyr68hWCWtbNH1M7PkBUFk4KQKV7VTc+niVk6E6idAmmDUCzHa1PApMcihVO7O/TbS3sLpj/JA69/+9p/iT/7kj9Hp9czT4uFSfJgRZA8cOYS7H/gMwkqNZ+G+uIG4vJ/g1zAr22i4hlF6henMkTDtRw8cx1R9ymrUrep70MXa1houba4iHWpuXzFgn0km+OYlTNRauPPYGRw/eBxV9Xhm3vd7Wzh3+RzOLl0wmBbhBlyqreEbrz2Pc2++gEvnX8PW+orNC6z7aO0WdUpdlJeXl5eXl9enUqX/6Rf3L6XZYFbtzYZkhHZzGscP34FGrY32zBzBoUew+V30OutmDRrmARqNNn75V34Fjz/2ecTDACkBJSX1JYI2Es9QPW7pn72wjYv/8nsIX9lAI60Se2KkGcPGObKjE6h87X5MfOFeRIdngKamX2OCmKiQEDQsMTIN7AxCmqap6OfIVzew9dYV9N68gvy1JfSWCaHBNrJ4hFRQWVHv2giVWtmsk+o8kfZToAP0MoC+qFxeReVQE1NfPQXUM+toISvlzWQWPqbKLQi0PM9TT30f/+y/+6dYvnrVOpBon/ESV1SVO70wh4e+8Dhqk21uq5q5jHJtnhe2SBis8bI2kffeQKl7FVGeot5o4bNnPoeJZGJ8wj76BOxzVy7ieQLcgBlgQ7GI4RjfVHMKd524E5ONCeZVSD7M0Omv4/LKebx+6RxWu30COAGYaVEVNhmRaXBV2bJDZkzP/IHTePjz30RSm7Y89rzn5eXl5eX16VV4ZiF5kl/7ugZPVnWsxrvrdTdw5coFRK0EC4cXEMUBriwtIc9GCEsx+v0e3nzzDRuoePHAfmQyqTESs67xnyBjFKYI5mqo7p9BurSO4ZUuYYNgQUAyRFrbxuAHr2H7L19E//VLyLc1TEuEuJqgxOVIw6AYhrh0lWQJbFXN+te46xCaj5xG+/P3oHnmNJJjx5AcOIDy7BzKk3MI2rMo0YVT80hm9xHwjqB2/A6U4wa6r18AJmI0ThIyCZ4GWIIpnep6ZwtRKK+N2xqU+aWXnse//Je/hUsXLxIqnWVPuCirnSx7jakJ3P/wQ5icm7FttduLykxLMkWIrTIuQmzQRdZfRpD1CWFDtOsTOLRwCDH3CS1HoxSd7XVc2VjFSndLfTKYTJ6HED3TJuyduhNTBnvcQWDsbhH2rpzHG5fOYr3PuBUPga8cldGsNDBBeG/VGtwOCX8Dpja3oXbaU7OYnF7gtgc+Ly8vLy+vT7PC+w7Wn+Tnvi4rl8aa07hziQYWjmMsHD+I6kQDk5OElQxYvrJM+MgQBiUCySZeff1VTM5MY/++RSIDsUdgwkgFQAKUkebZnaiienAeW5tbyFa3EJE3glKkFoJIckLMWg/5y5fQ+ctXsPUXL2Pw8mXCYI/AElsbvSBm6lTtyIhln5LM2kXYKpVDRJM1lPdNoH54Ds07FlE/dYBuP+onFwl1+83V52eBl87jyrf/HK0TU5h//ASGTXU4UWXrXtS5EfbQT6fj+V548Tn883/+3+Gtc28S2gSBwj11FwEGoxHzqo37H/kc5g7uI+xJmrJtFlF1H/JShfhHaA0yRKUB0t4GSkNeJ32nWtNYJHgJu9T7OettY2uDELd6Fb1hjtmJacxPLWCWEHtk/xFM1ts8dmTjEq5truDs8jm8cfkCOlmOSrmFfdOLOLp4GHccOMrlIRyYPYD98/sxMTWNtY1N9Add60FcqU7gwMETPKtaR97o2r28vLy8vLw+DSr93UdmlsJSaVYoJZBqNpsEvhhJtYIzDz2A+tQENOTKKM3x4nPP4flnnsWw3zcrHVkE7Ykp/MIv/HU88cTnEUVlDGV1MhHPGN9opC4gEbBSwsafvInOH7+B8GIfyYiwJLMYw+gQ9UzVivq5DuoR8oWWDdwcHppBvH8KmGsinqnZIM5oVMwKqGpbO9MYNKU8G6I0yJFvbKG3tonB+VX0nn4J6F7FxP2EwNOa3SLjqYYY2vGq9pT4V+m5TmJLVfs+9fQP8K//9W/h3LmzhL+xRYyHD4l2mlatNTGH+x96EPNHFjAgSGaoIoqZ9uq8WfaGI3WEKSEKcyRhB5urbzCda9aG79DCEdx34m7LJ/X+7awto7u1itX+NsoTk1iYOsDjyjx+5NKjs2Z9LF25gPOXL2J9MOB9a2NuYoZQOI2GhrFhGhXSLisf2jRvl1Yu4ZW3Xsb2oIMBEpy5/4u454GfYrgKz/vj1+7l5eXl5eX16dAO8IkNIkJCg8CnThatyUncTeArVQUaATSzwyjP8dIzz+GFp57CqD9AWAqQ5yNUa3V87atfx1e/+jOo1WpmPXLVsZkx1FBVjHRRL0T2yirW//AV9H94BZV1Hqtut9wnW5sGOXbcx8QQfLSUFW0UhRhWQwSalaOeIJNlr0moqcRWnTy0jgclhOkI2UYXw57a7tHx/MH+KmYfOoL63TMYTgx5ni6SjPEOIwwIfCWSpqpKr5WDn0A9evM+/viP/xD/9t/+NtbXVs2yZ7uZxCGXKeGu1m7h4YcfxuLBAwSpIYEvRimZRVhdZCRVUSHDKw+GKCcphukyOhvnEGqGjyzH/tn9+Ozp+xExHwRy2ytX1SUXZV5jlRAXDBmHnU/2REYWjpCPBjh74U2sr6/jwMJRtFoTiDVANEMIGo2CCbXqtbu5vYELV5Zw8epl9IcDplnD3Uzh0S/9Amb2ndaVWs22l5eXl5eX16dTpV97lMCH0qw++NW4jHqjbuPczR1YxKn778VQnRKMfwLVoqLUz/DaCy/ixWeeQa/TIcTQk9AXBSEefuhRfP0bP4sDBw/JS+RmVjwbliQwpEOEBKWNAFtPX0Lnu5cxeHUT0XIXZQ27wjhyJkRj58keZk0DDWAEkAQ/AoyB5NiKKF9Bl4BRjKNqzlJC33kefWIC9XsXUb53FtGEpl/LDM4k4Z0bqNn1Kla7QyOqsTSOXYkXe/XKFfzBf/x3+MM//H10ea0hAVDz/9p5GU5xzO4/iLs/ex9m5ptMVolnqQFWjbuAPKwyH1yFqTpbJJGsievYWn+DyeF1MzmNSgMnDx/HAc2GoWskFOZbm8jookoFSbvNPI6ZPF2o9jvelHLVszMtURiR7dSxg+niMs8HNh+xqtFX11dxZWsFq50tArDm7CDslas4fe8juOOuLzIP6urMa2n08vLy8vLy+nQqvPdA9clSGNQFfPVKFXHsesvOHVpEa3aWgKFWboQ9wdhQHSgCzMxNozk5geXVFXQ6XfMTjL311ht49dWXUSGozC3MISTwCCWC4YAAp0GPSRYitHKA6FAD1XvmUD45j3A2wSggpAz6QEpoywhWQ0LOMDAr30jVv6pEHmncPcIcAc+wjWnK1BGhwhQulBHdP4PKN46i9rMn0PriAcQn6kCNABSkPC3BjvEEikPHygJm8OT+jTcQRNavFc88/UP81m/99/jL73wbWZ4SaB3sCTlzHRtFOHzsGD7z0MNoT0/aVG0pYTZI5hBXFhmqTseY1eFE+cd8rDGdmjPXzZubErBruPv0vVicWUCoKl+GUTrjJGJ+q3qXR5bLzAaXNhv4WSk1NmWOMB/MAsr8HaY9xruNztY6lteu4OyVC3j9ynmc21zBVtpx0M2jdD+TpMx7uIj2BPM+1ny+ilxxWhK8vLy8vLy8PmUq/dojM0sEmVn1EJ1qNM1alCYBTj/4GUztX3TVqkSCgHClqboEdrITRQSNtStX8ewPn8bS+fM23606YgzzoQ3e/OhjT+BnfuabmJud4zGOJoLcwdWQzJUGjIPrIaFuRNgZbuZIL/UwfH0Ng3OrGG70kW1nGPUJWIPc4hCMhOrEkZQQ1Xm2ehnJTAM41EZ4QG38yhiVld6cdKO0urRroGWzLpJ4lJJc3Gg1o/RlpPIz0KHn0tIF/Omf/Qn+6I/+IzY21l17Pe1kIFn2cl5/tdHAHXfeaU6zgAj2hkGFsDdl06blBnu8OlU3cyskpFaTGPVyhuXLLyDrXeS5VZV7FPec+gzKAjvmAzkXWThkOnME2RC9PvO0WmEaCIM6P5Oh8fYKCQCl9bWrWL56ydrmbXS2sNXvop9lPLMOsIPsPgrsyK2mYamMxYNncO+DX0a9Nc8wAmHGySgtL7y8vLy8vLw+NTLgC0rBbL1cQatWMwtW0mrinoc+h3KjRZBROzwCg1GAoIvYMErJRhpeJDSr3BsvvYoXnnoa/e1ts2QNCSv1ah3/4Dd+A/feew/PEiOgE37JgmX4NYYo+6NVbpulkBshobHUT5H31BM1wojxqRpXKZCBDzHDlAlidDKMabYOA5WcYcbVvTIkCpA0IrQWbloJ2xxDTUDYpIfOG5awtrKMb//FH+PP//xPcf78OYNbDbvizqrj7SDs278fp+69lzA8b+0HNcZdKagjqkwjTAh7oyoygz0CJQEyUE9ljVFIwE17V9HZPE/i7CBmQs7ccR+O7DsCDc2ibFBbROWzqpkj+vW627zsHNV6y/LHXZnySGnhMUodk/fKuVfw4isv8ryq1y4hiSuoRIkNyyIrYBZoeBg6QWQvRT/tMZ1qbVjGkeOfw70P/TRhtW5tFgW3itPLy8vLy8vr06PSrz8yvRQG0Wyr0TBISAlNR0/dg6/97C9gbXMdW91VbPW3MBj1CQniCVn7BsIyAoPQjWCTB7h68RKef/ZZLi8g7XTwmbvuxd//tV9Hu9k0CAnihGBF6CMkypqkGR4EMAKqwmrlOMOtW70ljzOr1vg8JjtoHIaLHSC7qfbs56rFx3MLbNJsgNXVq3jhuWfxp3/6J3j1lZetDZzG2zMgVXjCV86z1Np1HD15AsdPnUFSa5ilTz10EU8hSuZ5fTX6qYOLrk+2NbWYG5DiuhimHQwHmxjlW+Yv62OCCj575rNYnNnHy+EZzFonGiXIcjWgn4Zu2dpcQ63ZQlJtMBz3yxInmrSMIJ4T/F49+yaWrl5Cu9UyV6vUUEkqiHk/rT2i5WOGjNey2enj+Vd+hJXNi8i4r944jPsf/RYak/M2HI+mzLOOKV5eXl5eXl6fGhH4Jpcqlepsq960dmRZluArX/9b+PLXfh7ZKLUJ/K+svYyl9eex3R2gNyDmEByG1p6O2BeWUC6XwTiQZxmunD+P15/7ER45cw++9MhjYiadxgEUYU8DAgcEv0AdDQgv6sE7xjeT1i2sybpq2PJ6GR9RCvH2koWP/xSMB6mStdPdxhtvvI5nn30azz33Q5x98yzKBLYKQWljc4PnF+I50Ks2Kjh49BgO3XES7ZlJ5GHOfGGswzqPmUGprM4ZNZ5BttGMp+gCBLthumWWvJzANxplZsULhzwuCNCotjA7MYsji0fRrKr6V+A2vqChS2/IvO93CdwbqwZsVQJfUmsy38qWPy6P7Eh0ewOEBLWyhqohrFnnFkKxzZNLBTnhdJjaFG1r25t48c0Xsdy5ij4zpVJfxJl7v4KpmcPWwzpJEgNeLy8vLy8vr0+PSr/+6MxSu9WYrSRllNS4DQ38/X/wX+PYifvJEymyfB158jKy+BV0+5qhIcR2L8QgTdCsT6Api1KrirhatkGbNal/98oqcHkZFUOXMZQRQAxUhHAEDRu4OCqTRuis+68gw6jMqjULxNN0YO8shhEAjReKQ0vr0MB/WZqi1+tgZfUKXn3tFTz11A/x4ksvYXtzE3GQYP++I/jaV7+FrW4X//rf/Bb6BLZyPcbMwjyOn7kTM/P7XKeVkTqA8DRRHSFBLwhneBJNYTbAaNgjLG9imG0AWQelYd86qgjJhHCVsIJWYwKz0/OYoWuUa4hGgjMll5EajFrKeaxspxm6W1fR21ojBOrCCHNxhelqo1zTfLx2oS684slzJkyIKmshAY/bWZYjTQXpA96zDtY317GysYytrIeU1zMYlTG9cBTHTz2MVnsf6vW6Bz4vLy8vL69PoUq/+aVDS/VGZTYUcGQaSPkAfuM3/zEmZ4+ilKoa8CKG1ZcQ1NcRVacQJC2CDoFDM9NquBCNnVLqcFtVlUSbNEJ+tYP8yrpri8d/e6UqWIGN5Kx7BCYBBgFE1i+rsrRqXx3J+AK1hyO4yWJlkFMcLQmS5C8nSCHcEXI09Vun08HVq1dw8eIFXLhwFhe4PH/uHNbW15EOcsRxGQcWD+Hhz34RD3zmCexbPIyl1cv4v/yz/x3ScAOHjx1gHswgsqpaYpSGdCHoBfEs/aatvV2GHuFujde8RcAaYEjIK42teYKwJEww0WxjdmIGU60pAt8koihxaVaYXBZBXpP1wlU+6jq5qSvJe9hau4y8v23AOLQq9Bi19hQq9aadv5CqxLudLV7vJQyyPu/ZAGkmWCfoCvbyProDDRDN8/E8OeExGzbRnjqCQ8fvRHt6ATWmTb2rNcOKr9L18vLy8vL6dKn0X3zj1BI/8LMa8niYlXDHifvxt/7Of0awWAR6PQzDF5BXz6EyNY+wNksSEZQRCEYa0Y3oMuohGywRTDYJP0STfg3ZOtmoVyKe7AEHHWKsdi1MuEpbQyCL16yBBDy1PUMY4uzFyzh7/gJq1RpqtapVXe7IkpGj0+1ga2sLGxubWF1dIfhcxdLSEjY3182yN0gH7txMe0Jom58/gEc+93k8+MAjmJ86yB1Vq6YeRX18//k/wZXOWxglqrZmGka8iiABkgaCygRGmiItY3zpJgHZtcsLSoRdpkODU4cE2GpSw2R7Gguzi1xOoBpVHNgpCUyHDRGjylimS51eypUqz+EqhQW5uqbu1hoG2yuMM7djc/VOISw2J+e4qBDaxvFxkRO6N7ub+P4Pvod+xnvGfzn/Wa/qEp2sqUyZtZVUR5Kwivl992Jh/72oT0yjUqszDZWd9nsOrL28vLy8vLw+LSr9l988uUTImFV7r2Ee4KFHvoJv/cL/BEHcxqi3jlHtexg1r6AyeRqliH7W2VVgIoIaot9bQn/zdUTZNqJhFXm3CXTrXC+b8e9a7fUQVHCbEGL8OI7VSdABdAhE/+xf/it873t/hUiWJwKgrICCnCKm0rCELM/IWznhKbWxAgUtRY9TWc7EOY1aGyfvuBtn7vws7rrzfszPHOauiNesalcuGdcw6eOlcz/Am0vPI2XiNdRKGE/RNbg3sFkwhjnBVpA37NMJ0WRpK6FarmCyOWHz3k7T1atNRCWNpaeYHbQp0YKvMd6ilA+xvb5qPXHL1TL5NkSejZAStAf9bYSjAfNQvaQDxhBZFXiL4F2KZSVUDIyP16h1We+uXL1McE0JfSkGdN1+F1vbW+gIerPM5UVpgFJYwx2nPo9DdzyMEmEzSWKb5aOAPWWbl5eXl5eX16dH4eOna08Go2rdVa0OcdeZx3D86H0kCbUHWwHK5xHUQkSVWfJCIhQTXohczOWDDWTpMsJSiiCvYNRtIEhrID4Qdkg4hBXjB3KPGbmMJgRtzt/wxwIInGSFYjroR/bBS6++iP/x3/0uobIvZrK2eDkhUO3SBoS7wSBHKggTzBC+NCSMBki2aeD0j9BmyWSc95x5EH/v7/5nOHXyflSrUwQ3npTXqCpOJUCgoyFoLi2/hbUeIYzbQSlBEsU8ZwdpfwUjVd+qp+2IsMf4NZfvRH0Sh+cO4+SRkziyeBjT7WlU4opdjRuCpkAzd83KD7tWJizQ9TJjep01Qt42BnRaDnlNriuL8kjhlETmOo9NqjXeJ4Ik9xTxKp6IsKZhdaaabcw0ZzHfnsfC1D7sm1nAbHvOhmfpDjrWDnGYMlWjELMLh1Aq1wyImSGWB5LdD4Epl8JVbbo9Xl5eXl5eXrejwsdOTTxZQrluQ4UkZTzwmS9i38JR5BnBI7xA4FtDVG8jTCYZXOhRSOvEkYjQlw1sOi/zNcgZOojgmgMqBz52dGlIP8GFpgXjJsFjpO6r9GdAbsuyxhhIfK9dOo8ttYmrVMlHIdMQAzbwcoRAnQu4HdCF3I4rZSS1KirNOhqTLbRnpzGzbwELhw/gjlOnMDu1gClC0GRr2uBRyTLkFNjJshXluLJxCW9dfR39YZc5o7RomrIuAazDkAMmMYcGqG7XWgZTxw4exwm6xZk5VMtVRKp21dh+e1RY4KyTxRioZCa1Te4JA+aVqmEJs8o3wbRg0kkhdJj91S2yNoCxAaXiskiQDwdYW19Ct7dObksZPWGdS1UbR7wOVYdPTE9iwOta31gzopM1V+0BU0LkoD9geOU/80SWUXM8d5GMYunl5eXl5eV1W6r0X/3syaUA0ayqNudnD+NXf/l/jrlZAh+2gfpzGNbWUZ48TOia5Hdflj0dpt68hiBkB7q8g97meeT9JcQjgkaaYNSrA4MaaYRAps4cBKHin9GWbEcEJCIPYW4MOyQMDdWiUf5KzRqiuTaGZKirl1fw1PefwcXzFwxmHEA64JElT9uq7o1CXgmBSAAo61sQheY/1Nhz330OVdTxpcd/GkePnka10iScRtAMFGsbV3Fh5SyW+1exmW/aVGzqwSIrm+bHlVUuicrW8WJBvWxVZVtujKtsCVeyFCo944Gcd8COx+cCJ67JR9doMEfgE5Cl/R6y7hbzrTeOQ0dYBlNjpOPmUJCsI5kWDcsiUIsIweq4kXPfuSsX8OprLzJEjnJcRoXwKctklMiCyFtAtu7yfFe3VrDdI8COCI2VacwevoswP41yUkOz1rReutZTt5ww73bbSioNxRV5eXl5eXl53X4qPfmNM0tkktksG+LRh76Kb3791xCWEgzDdQzbT2FUK6E6cZpsRohT+y/9E4URTEqavWEkMCEO5F0CzGUMupcwGnRtTL8wrQBZjFEacEkIywkSw4QAoapbgpBgMZC1j0BjRj76hUP0gz4wFSKZbSGsTHBHDdubPTzz1LO4cO4CwxUt54RPDpDsL+FNzFUgk9I1GmR45UfP4/KrbzE92heg0ZzExPQcGvU29w9xdeUSuqVNnHrgTpTbLbsmzcJRISy2ai1MTExhamoaU+1JJGFsaRd3Wl4Ieu2MArvxyZmhbqUAUy15gWprqOro/jYygleeEY4FqxaC4TWzhyXe/vA83EPaEgy6XNZMHCHyMMIgCLBBUFztbOHy2lX0B33u53ncae18sraqDWFgeV0y+MzB+1GqojmxH/WpgwjLbRtDsdVootlsotFoEPjKBsuFLE4vLy8vLy+v21YEvruXMBzONmoz+Du/+ps4eugMctLMsHwJafNZxO1ZlBtHCGayMBHOZNHSFGaCNA2nImufBmE2qx+BJltH1r+KQW+Zm12bJiwYxoQ9QiLhDwOCI5cOGh0OBVofMQwha0ioHFYJRPVN5NUR4tockvos4aWB7e0M3//eD3CR0Kc2gtZOcEwjrkLSoZLilJFNoHPlzQt46annUMoYL93a1jq6acqUAgkhdrI2gSgmSlVG+MLPfBnzBw9jdbWD+cl9WGjPY6I+gXKSqK7Trt8ipwSr4zU65gMXssBJrgpW+4cEX0Ko2hsS8LI+IY/AZwMxK5wLbJCqJoWDLLfx8lKmr1qt2Jh4Aj0bMofxZFmGHvetdDpY2d7GFgEy5YmDQKCnGDV9neBSVlBZBV0aZVfU/RkGCaJyi7C3D/XmPOLyBMKkhnqtQlc1656GZgmtgwzPzDQ5APXy8vLy8vK6nVX6r75251IcV2f/2hf+Bj7/xFcIDzHhgzhUeR1Z8ywq00cIBZMOcIYhwamPtK8pwnIHBUEZpbhKOBBsCE8ERX3kgy2DvjzbIOCp/VuGkPCnwZ1LBMARlwI/ZIQpddSQGwpMMozKXaBO6Iv6jDMm8M0ROveRq5rYWNs26Fu+vMxzKbxk9rEdCfRk7epsbOPFv/oBOqvrjH+Ija0NdJl+9ZQVyagjg6aUK5crSPMUX/7Gl/GVb3wV3V6KWjCFeNQwa6Jm3jA8E9SNT2nWSf4z69kY9BTAanMNilPmAfOKAKeldSxRntlRlAUM0CP8bTF/NrtdwugmOj3NcztEFIUE0giRjU8YWi9kja2XCvIYQa7zhvTnNWhQ5iio8ZgG4ZF3YMj8tuFcCJwh81Vz61YahMgWas1JlLkMeM+iRNW/3BcnNluKAFNDs5iF0tLn5eXl5eXl9WlQ6b/42qmlB+97YvZnf+Y/sUn6M9VVhl0M688D7R6qE8e4rWpAwoyqY7Mu8t6qtaVTh1MNCEwi5P8KuUM9bOUpax/BgVA0zLeRp5uEnlVkAw1p0iMQqb2eepcSEAkv6ozAwGbhE6QgzDGMCUw2H63a2bVQmTyEuDLLcBWsXF3Fd//ye4S/TaZBcRCjBJNmkpIti9jY7+G5p5/C+sXLjG6E7e0OOn3C3hhkNGSMwjWaDvg0jMkddx7Df/Kbv4Z6s4Z0O+a1TjA+xsv0ONKjG8Od2SZleRtXLysnRoTaPO2j3yOsDnidhDONhSf4DMwiSMfAmpqtSwBc2+5idWsLm2kX/dxm5nWWVF3EGNi0qnaOksYmZGrolM8aM0/t9OrIkzbD1+kq3McwBPZSSFQmKKq6tlapoF6tE+5qvJUJYS9BXI5QrsSoJJG1T4x0DwmQykNdIk/r5eXl5eXl9SlR+Pf+5tef/MZP/2J9qjZLEBHEqLPDGrLaBYT1OsFAvXOFN/wnSlIQ/rPx5QRDIraReoYK5ARoikIdMQQlAgiCRFxHVG6bK0V17ovtPLl6qBJsRgKqgLgTDTCKUgwDAp+dh47RZ6UywkobYVTlOQICTFXN3bB0dQka87g8rODAzFHsmzyMZm0KFQLMWy89j/OvviSkRJegJ8uZIEa8p3hN3EgSxiVo5LVtd7dw+p47MDnbEpNilJUZlmkdH+H+OuQyeONSHVmGuSx5W+hsLaO/TRgeaGo15YVAz4Gt7IE9QvJGv4sL66t4a2UZS4RQWfc0k8eoFPOaq8yLGkpxjTBHgC4JmpmPzM8SodumoWP+leI2V6cQlmdRMusr81QWVt0eXZ9InPkUas5i5rXNiFLiPbELUNp1Dbz59ItCgWNksFeMXah9e5374+Xl5eXl5XW7qnT11f+wVOu1ZoNNYgA/7LLYheE68sbrSGYbiKoEvsKyNP7wa/qwLCVA9TcRqF2fzFaiAlnaVMUYETLoBCklbcvqpP2yEpody1V5DnPGQVBU5wVV+2qCf+uFSxmc8a8GBC5V1St1muBCIMoFnhoEOcPTTz+Fsy+exYGpEzh55CFUkgkmIcczz/4p/j//5v+G7sYVDBjv+vY24xWgXSvBjTplVBLB1hApz//X/8638IWvPMK0hMg6dQRpw8IJcIu2edab2HrZqnq7g6GqbHNNk6a8EHWpcwWvl+lUnBr4WO3u1jo9bKU8jnFpLgzlmqqXh0HVQDiMmswznY9gx2hsOjmRJ9MuA6Osk5pqzno2Cwa1VCxqW6gDKLNyUoK3iBCnAas1XZqqagsLntblV626dnu1mmYxqZmfwlwv3XcXu5eXl5eXl9ftqFJ67rtL6RXMBj3CgKxsBIiAkILyCoZNgluV0JMQLmQkigg6wYAwQWCDphcjSKVqn+bgxZhPMCOwM+DR8B5lG0pE1iqDwXH1pMKahZAxjQyiCDVjcNE/CyLIsvZkBCAlwKpVtU8AFGB7cwtXXruEifgIGvEhAmEZy6tv4H/4F/8EZ994jmnKCHubGBCybiQDvnrD2rDJKtYfZrjvobvwt3/jFxGXNah0Beg0mR9qZ6ghWnIbFFnt8uRIvUyjmzvXoJZxCPkyJrmbD7DV6+Lq5ho2CIVpzmN57daKL1AVuSx3BKyYgBcL9FQdW6ZLCKe8TsYlsBRkWu9lnkHtBpWtuznkcmMvogn0BG0F1BUQV4CgqpgNBrlf7fYEfKrWbjSa4zZ8is2F3ZGd08vLy8vLy+t2VSl96i+X0K3ODkcxQaUj2xsqpQqCrGvVqnlAABDoJfzkJznCCl2Z6GLbhL5S38BvmG2TCjKygeDEWZ6EDUI6VSfKMiXAMasfgUNObdFcezQHfgI5E+HEHUenRIwYq5EO95cysZeLM0/Qv8S0dZuIgya63VX8m3/zf8IPn/4jwp9msEix1e0y8I1xRXG2CToVQpFgktyKuSMz+E//81/FxFyVpyPwbtWRb3IfoXHQ71kbPQ3A7Kx5AlJdh8bDA3qMYKO/jfWu3BY6DJsy3iHhTrmhKm7Ba0DIG8UtuhrToGpqTe22e80707HxGoRf6rSx2zFEVyM4dnmlWGVFVdVxAXoCOTlZ8LQsrHaCPXX+kHTtgsFKtUJXRbVWc72CdW+U13tkWzfOQi8vLy8vL6/bQKXBn//lUlqqzb62vIrzq+fJViUcmj+MQ80Wqpp9gR/6YdHWjgCi6crMghcSNMgqYY1QUkkJCRuMbp2uTxwZg5uhwhgeBCyCGS5s2jKCBYIKd6i9GrdtnyxbAhgueV5Z8RSTNR0U5Qn2FJ3G8SPsZWsBBldaiMMGgmiIP/6j38a/+91/juFo0+Btbb3LaGTduzGtKA0af65CSNLYetkwQGWigr/zD34Rp+47hFwdQTpVbF5gfN0BQp43HFsZlQ8a9Djlcb18hNXNdXNbaQ8DplqgLCQMCLThSJbOGgG5xXxTG8YKryPSBVo6dod4EfRRulTmgzjNeulyJRDgmoXUgZtBr5yykU6gJ6dhVQR6hdsLfKoidse6/CgAUa6wBNp98fLy8vLy8vpUqTT49veWzm11Z//4pRexnguQhmiHNfzUqTNYbDbMkqSma7IkCROKpZgh5w4xSxgOEcSEvqSPINniskMCIfZEKWGG0KTjdZBpDDk6E6FGkanatvjneqQSPFQVnFS5HY+PdcCpMeWCEf23QvQuZQiyacS1GC+89AP8m//nP8X68lsICYYb21vYHmigaKX5xyXoEeg0CbZlzcpB5hpqPMEE+Lm/8zU88qXP2IFBlqC/2sf28gbClPA2jAwh1dlitb+NjW4XW50uBnkfmYCY15SXylxWCU9VhAS9UlQh6Anyyky/Ole4FOm6RmOYdukMmHamhTAYC8QIYQldnAjK1Is2MiNnLksdHVPMvGNWM/3xeGgVOUGfnCBO1xjaeInunhWwJwkq91r0tLzeuufl5eXl5eV1+6vU//YPlt5aX53945dfwLaseOSB5jDAF06exuGpGQyHBDPxAneoWlLWNkGc2aRs6BBCgqjP2p1xEfXNlcqaA7fDJSEwykhOGiJYAw4zEOMQVhh6MC4bIFjxMh5V8ZIYEcaEpHKNARivAo5hStultIreBSIjoa9SreHy6ln89//D/xHn33pJOGWdQNa31tEfpgQoVdfqRNdK4CMgEvDF5DwNCSMQkzXzi19/Aj/9C59nGpRaXnMWYmOpQ+jroddNsbK5gZXuNjoadsXygicIQi7Vjk+Q1yastQljFWRBGWkQMd+Yf4JnnVtwqZhlTTPIIuQRetV+Lg5Dg7xyWQDnrHVJmeCXlBmvgG+IzIBPVbO5O47XGGuO3UTz7Lp2ewK5wmL3dhCnfCj271338vLy8vLy+vSotP3tHy4NRsPZ586+jnNrq2ZtOzQ1izP7DqJOKBHcaXBfDYpcSokpmaxsRJyIoBL9/9v7z2jNsju9D3tOfvN7861c1dU5oREGGZOIGcwMJzFomCwG25LoZSqQopq2teRlf5Jsy/byFy2T1FoWR7IscTGJMmXOcMjBBGIwQCM00AkdqivfqrpVN7/xRD/PPu9bdbvRCd0ooNHz/93a96R99tnn3F6rf+u/E88dih7JFVzkzvUvozxojdwghZ9kQGOMMhnBjymDskaXcyYZzhXVx08DO+qBHl6gUagqWwIikeKefhUhsp0S6U2KTdXBpBjgn/zTv4env/m7CAMJZYDRKMVwrP6ItWDOAmqsNZF4zaRGUbSFXod51KQr0cyQVhk+8umP4Nf+0s8jaiXMrn6JPsbDCM986xXc2tpxwlU3P6vvXQA3zYyieBpl63cpWfU0KU4G9X51Ldz76snu6axDLWWK3lH0KGnqQzeP0M2bY7U/nxBZ+fW9lNQ0WxcjYZyXVQveXPJM3gzDMAzDEF76pW9uUq5WqWOumVLBuk4Qo8UdCZNkxU+B6e4E6WAK2g60XFoosWgECFqxS2USuOGi9fQlTE5MJFuUDg1w8HNUAQWwycI6LLdVADGFTFFCDQyh7LkkkZI8Ss9cxI/3q7ySUkXZK4YJxjdyhGnkmld//6nfxG/+1j9CWeyxLN7C2/YORphkfCO/ROjKqKkVqdZIoQmJO+0m60qhdcKXIy1S3PvY/fiL/86vorPYcSNzVSHNJ3ju3DU899wFvlfCvDETBStapjn2UUZaa1iSqihc/UzNMyhJDWbGeVjO5v3mJHNKErx5U6ySZO+w6M0lTkj4Xs9huaufo3yzE4ZhGIZh/JGGGsFfFLgm7WApSrBI2WtIuMoCIcUloOOlN/aR3RohzANEYQth3KGGNaCBueObIwyv7iHb2Ed5awx/RIHLNdjCRxZWyCg9GqXqlR342SKqg2XkmwvIr3N/aw3V8Ai8bIVi1HECpYmMXSOpW5835L2qpqSL5WQBplsV/EkLEa9fv/YqnvrKb7uVPGZKJR91q2YouqZ7nBzNxEd5bmsRz4chJdKJkjLUSYMjhvsjTCcTXpJuSuJYL2+KE6eWcfzkCnMpcsfSWYanOfSCRe53kFcNFBRHXZewum/rmmvr6JsETjLX6XTQ7/extLSE1dVVrK2tue3Kyoo71+v13HQpr5e+w8L4+jS/NsdkzzAMwzCMOX5GRyh9KQolRZG4WURL04xo/rd0d4xskKMdtyggbfhJA7QWeM0mgnYXYXuBwqGlyGr5G1zZx+TqANXNFOGgQqTueyyx8AqXJElhmcAfNFHdiJFfCTG9Qjm8Sak6SCh/Debn1gnfTNAUdqRhZbuUwXGgIR3IshRf/sq/wK1bFxEokjbLnbs1aylbqj9/nCxJhChATsCUjXUIfK0yIcGs73QZiO4ZDYaYjLVecMbTuld18RAnHs6ePY5uT6JIE64mSNM9VOVANWKdeVrP4fO0ekeEGElYS54ETiI3l7x5kuQtLy9jYWHBXdcEyBK9ueTN6/VWHI74HZY+wzAMwzAM4WsyZLfg/u3+ZnVvMylENskxOBjDp7BUsSYF5rVJhpJCVAyH8IZjBOMcVBMkzRaiZgd+0EA+Lil/Y0wuURYvpSgpf/6QiZJWLzJGcdMkzxTAQLMUD0IUmzHFL0J2rYFiJwamobyNAhXCy1solGefIlVI1CpcvvoSnn/xG5SrO7Inior1U787vkCLgtrr9JifZfHd9E61Gnn1KFied/0CHfOrlNw0w3h0gDzb520TnqEIqz2Y0tnvtXD61CqCQCOAKYTlLvLpdX7IEUJmUlN3zLLjKEaLUtzl8+fRPMmdonlzyVtcXHxDyZtH62p5m9fvzTHJMwzDMAzjrdD0dfQuqlxJmaI4qL+ZSwXlbmeMeMpcRd1Mmo1GlLwRJW/ME2OU6QTFZMDzTMMBgrJEg+LSbHcQdbR6BCVtXGC6OcH48hjTyyOKHe8d5Czf54MD5D6fzW1QxAhGFMutENkGMLlGndqKKJghE2XwVgQvbcAvFW2rcO7yCxikI4XTeKRImLZ8GTfIokQzaaBDAVUUbz5IQygapmMJlk7XAihq4dOo1+lkjJzvl2VapeMmPU9zDKpsj/dWOHFiDWsrizzlU/QyFOkO96csM3LRvFang95CDwsrC1heW3KSt76+7rbLFL95NM+NwI01srZe9myOCZxhGIZhGN9Pgv/D/+yvPelVvgbk0mdq6dHkwuUoR7k1gZ9VqEqmjCJVFG5qEdcsyl+aiUXxOvmJrlU5Rc6r+6tpBC8oMn4U1ZE0aRglLx0VlMNcs7TwcgyEGpmrAu80w2pEMNIQ+YiSxXoUA14dNd0ExgHFVOvxPvX0F3H1+qXb9zhY/1xNurytTemsI3slpmnqRta6ZdqIzrebrdld9d3uuainVimQ4qOfeBCLKwmqgpKap5ReXdEP3LQpWplia3vbrcChF/CCJnqLR9DuL6Lb76LPbb+n1Een26UEtt2KFvOpUzx9I0XzXJ3qmrj44utkzzXXmgAahmEYhvEe8IrfeGHTj7zVPMqQR5Q6SlNchJjcGiG7OaJgSXHeGueJM8rAgx9HqCh8lS+piZwEKpMbeqH54yhQ5WTiRvfG612gKUdTZE7yqKlO1PBb/w4qCp8zwpiySZmUjhVb+P/84/8nnnvxedeMqvvmZBQwLR+mSJtQM/XO3i7yQk3Itda1KWvthh7K+5xwqbFaGwqfhvnGU/wv/r1fwekHehQ+1ldRRWXQAAxKqhewzv4iXjm3iXMvXaT08f2SVZx++JNYWDuNKOmgkTTR4LuHlF5P8/lJ7uqnmL8ZhmEYhvED5Y7NUUJcvzGNSM08ZCNFyt7aTOaaVUfoatTXLZ+kyIcTFKMx8sEBssmoFj3iUwSjOEEYxLM8UydlqoBP4ZpSwl65tYlvnH8Vz125gptZTt+KWSvloPzFBxj5lzHJdiijM1E7hPrBqbl2jkTPzVnHRyhapuhjEsf1RXezPgGTewnNr5eh2VIfvLopuKQQFqxzyuuDaYkbWyOcO7+Jp7/1KjY2hqx75CKdmo+w3+1jaWEJC32Nsm0iYTmRpq7hMwOWozEYJnuGYRiGYfygUdiJvylOikBRarTiRDGhJE2K2cU3R5o2l745mn+vno2OKSuYMlSTCSVwwjMUL5ZZT5WifoI8mtajW12czvNxbmMDX371RXzzxhV87eKrePrCRYyylPcVvD5G0bqGUXgFk1QjYzWq+PU1kFTN6s1tnuf184jeRwMptD6tg8+7vY4tb6lXEKnQW1xCo7GEwUGEzc0Cr54b4oXnh/jW0wf4NtMLL+zi0qUt7O3vImPRBZpYXD6G/uIa4rjF1HCRPVqeK1e4V2Yy4TMMwzAM4weNZsmj6KhRlD9qHqWjFDlNTAM55rbyvSKxoUdp+uF5QpbDz9VEq/6A6u9HoWTxoSJf3CoVVYm90QHGZY5p5GNKMRuNJygrSqEmbo72UMU3kZbMM52ydjNZexM0CXQq4eOPJLCRNNCIZtE9B8+rPhXrwx/FILVyRqO5iIuXh/jm05t47tkBXn0lx8a1CrsHHqaFmqojVEGM0mtQ6vroLZ/F6pH7WM8EZcnriha6voYB9/lBDzFzT8MwDMMwjB8YdQhK8/DR0BTdKhU1mx2/nZvwzttKKMdR0on5vppDNeWL+6FAVpMU1Xjqon0Vpc4NuG1EvFoPldAI2NNHjuJMbxErfojVRoKz6+tohpQrf4iqsQkvmCDLfORuibfD8+i9FgmeBlTkudbwhRsJq+jePPqnc2qxnr+jIozSx5B52gsruL49pnxGSKsIeeijVB2iLop4BVVyDEHzDKLWvWj07kOjewLjPMZgNMVkOqYw53XBb/cBDcMwDMMwfgD4amOUA7kRur50jxrVCBHEWjHicATtu8VqfmbuNkqH79C+pE9oqpdqmiMfTeApuqfntBKgHTk59CopV46j3R5+4v5H8Pn7H8VPP/YYHlw/4lbVKIMByvgWokYb45GHrNBqGmo4/u56iarU6NwMBbdhFKHV6tRTn8wkzMmpQ+9P7+V5XTp28hgW1pdQMG/hRSj8Hm3xKPzGKSd4QfNeeNwv4iMUwSWkfhuDFDig7B0MBxiNDyik6tvHk9Wb6ahhGIZhGMYPDl/NjyWT+5lZkNfyEa83UXUC5HSkwkXFAmYO3cCKOneNpG4uezOXIvXR7fn8pHeUKpUflZ7CiizXR9BroArrvPV6tlpDo6IDhjjSaWMlihHzsheMKHvXKV5A2FjD1s4Q00mqyuthb0iW50inU9dfr9duI2aZ7kms+OG7PNfkWlHsMiwfW8Wx+85S5kJoBRKETUTNkxTg03z2GuW1y5OagJoVYUES4rIokKcp6zPCaHiA4UB1m6LIFOU7rL+GYRiGYRg/HFyEr9KMJRkFLI8QliElpkLcidE+0kOy2kLV9pHFObKAcqOmXmdNdVRMunQ4yZMU13KxLfWP47H6xmklD0URNe2L+swFGsHa0Rx8kj3fTajs89kVt86T9AzdqMpF26iSPQTNHsWxia0btyhUvM9nRkUm34DJZOJWreh2uogoji6XqsSkOvqqO5NqmrKecW8Bpx98CEmLEqrBJF4LQULJC7p8JuvkpFelqL53kiKVKHPkWeoEczqeIJ2oKblEzuzuuYZhGIZhGD9EfL/I4Utw0gDelNKVhU763OTHiY9otYH2yS6SYxSg1RDoeygSRcRqm/FLSs/Mu5x70agkcEpuShNnVSUFqk5uTd2oRNjVXH3SLYpT4blFfbU8rRIzqS24lqxQ0b1Nd0/UWsRgMMGl8xssX5M5M//rlEp99DQXn7bdTseNlnWra/Dabck7lKixaPR6OPvIh9Be7FE2MwRVhDhYZf2WKXtRXTBRmfOk6V80gXIcJ0gaTSRJA1EYuWZjvhE0xZ+ey3+GYRiGYRg/VPx0ax8YUnKygIkSRvErKF9aFaOktGnS4zLyEPQpN2tNNI910TrRdU2+4Lks8TANS+Tq/1cbn5OrgLs+xS1kOVERMGn0akW9ovi1EgTdhmsuVhMxcmqb2lBziiJFT7Lo+hRSDqtoF3l8C2GzBT/pYPPKTdy4uj0brsF7FLI7hJM733eTKweUstuouFmqDyvN6ofW8gIe+eiHsLq+zKJyVoX3RCvwklXWdBYZJJI8lTuf50/LonW0hFqvj8XFJbdWbn+xj3a3g7jRgE/xq+VwVoBhGIZhGMYPCT8bjDDZ2Ue6O0Q5KSlpFC4KWikBm1BamHxF/2hnUizX565DAVyN0DjRQ/PEApL1NtCLUDY9F4krKE4lZa1u5qUoyZqYXOCuQXFc7KCKeZXnPD6vvsBnMLekygsUMmQZPusUbgFxhri5ynwRvvblryKbZPWkyKqPe407SLLc0m4sxx3rGQq3EY07lkiqWVqyuXjsCO5/4gl0KX1a682N+qXoFc11FEGTpeesEd+DZSmap9U7JHlaC3d5edmtjevS6qpLyyur6C8soq0+g3Hs6mIYhmEYhvHDxhv8+pc2KWSruebeoyhFjRhRqwk/1sTBtCJJEqWnUrutxioEBd2spNBpKhVd1kALT36GKqXsTXLk44xSlvI4h9xNuqVBG36T0rTSRtAOKVwFwpLnprxbS5NRtkpWpGyw7GhMMZuiim6ibJ9DsNhAo/8wLj5/Gb/+//jb2L+x7aZw0RTP2tZPeBPUpjrruKfZ9jQKOel2cOLsaayfOM73bbjzuc+y4lV48VHm7ehG/lAsJXth4qJ6kj2lVqvl5E9Sp4ifkj9PGpxC0fP9WkZN+QzDMAzD+GHjjf/BNzfDqlpNhyOUbmQpKCsBQkpf0E7curguWibBouQ52YtocfTB0ssoghIqipukb9Z3z9NqHRTIktLn5TkVi7dThoIGjTHWiF1FzioEOWVxrD52lD2aURV7KOMUZThiJQbwmldR9m6huXwGk4ME//DX/wm+9Xtfgl/ouZELDEpJnfO9GSxYEzCrnhLZhdVlHL3nFLrLS+6ZKqQIYhSNBfjJSda96yaHLn3Wg68d8jnteWRvcRHdbtdF8CSAfiDB4/NdVFI1qTlcHRM+wzAMwzB+2Hjp33960yuK1WxE4asK+g91RQMxdDWIEGggQjNG2IjhR5Q1eo2TPEWwKH5lqKG08io1+PKa7qcwqX+dpmWR8uicIoL1Emc+z1OQKFpBSpmcKrJHOWRZXqRBHikQjSh/V5ElF5EGCXZ3K/zhF7+Gb375W0Ca8tFqnKUcugcyuVKJK//2Kbf1KHOtXgdLR5axeGQN7T7FLgyQV7mrYxWsUkSXaHZtFEgop1Fdlt6H79iMYzf4Q824i0vL6FD41EdPg0F0v2EYhmEYxvsdb++//cpmlQ9XB8U2ht4Qw3IKryzR9BvoeYtooA03/54XIYxDhM2EghRTpCh5aq9Vn76A4kRLktgp8YhbSphCZESCOJ/EWYMyAplazmu5RgNT8sKJay7W2rMV5a8Id1F1z+PFC0/hG0+dw4WXr2N/e4gw5318nDSrjjqqhx2h6LlWW9bDZxlhzLomCXr9LhbWF9BfWuG5FuVOkURKKpXO8xKEYY8Se4QV7bAc1Vpyqq2rCiIKbqfdQZ+SKOFTarZb9GB9D9XCPdowDMMwDON9jfedv/ffbe5n26u75U1MvJGL8GkFC82Jt5D3cJxCtBSsoZG3nMC5qBrlzI8DBEnEFMCjADlD4r9Kw3Odkd2Jf0nGpHxOpTQFDAtRhE/twiqvjEYIQsmepnJhHVpXkbXPowzb2NqqcPPGDgbb+xgdDJC6ee6m2N0bYndnHyElTkkSFlNGoyRG0mwgaTdd/Sqfkqdeei7qGPC4xfouwg+XWd8266aQpeos2avrqrkCY75fi+X0ektY7C876VNTbkTpdbLHPO7dbr+lYRiGYRjG+xPvn/2d/3iz9IvV1NfI2joK59N6AsqdxKxX9HE2eQAr5TrCQoJWItcIDSmc+u6pbx5lK6Bo+UoRBTCgBKnJVxE/5dSADwePuKupWCSPFfO4pt6ooPApSkc1SzaQdV5E2UrRWnmAYrnI2yhlWYEsm2JC4RsNR3j15Qu4evkGy6r0KPiKMpYsnPtOHEuVx3Mu9KjzJZ20gSDWZMrLyII25TKktzkDZd0kqCoodPPpNZstdHtdLC70KHt9tzRbHMWUS76zczy+i16nPjAMwzAMw3jf4v3Dv/s3NqPQXy3zEpmWIqNbxUmEAjlSv0Ij7eEsHsDJ4B4Kn9aXLZyYOT3SqhiSJFcSE2XIo/D5FCb1kwtibZnPRf+YwWXlLxcmlC/xJ2BZMffjAoU/QdW6gLJ9HtHCGsLmMXXZw+aNm9i6uYXBwT4O9vdYzxy5xpdQBHmXK1LRw/lSa5I8T6tj8Kw7587zWaxGwfMlZQ/hEuvaYQ4KZ5Hzqqqv6VdaaLX76PWXsLi0ih6lT5G9MEoQBJEeNWP2rFnTrmEYhmEYxvsV7x/8V//hZpWmq8XePvrw0Wu1kSUx9vwMk7BAa0Lhqyh8IYWPgifhk+wEZegkrqwkfxIu/ZbCSaF0wlmYG/igAQ6aBFlNvy4FigJSyvi8IsyQNw4wjTKMq32McRleMkB74Qi8sIXzr5zD1cvXkaV8DsukszkxKyWNkjpfffJYJ0qdm+hY07vQ7PK8QkaJdcuvkZBWGVI+3Xx7GrWrfnx+xNt4rl7Lzd2vMv2wiXZnEWtHT+DkmUfQWzxCEU6YJdST3Hspf5104E4YhmEYhmG8L/H+4f/939qspqPVfhyi124jpwQNvQgDSlUWZOhOOnggeATr1XE3urbw6+ZcNe+qH1shoaI0qRlY4qPpVuRiUj/fD/mbAlhm7h4nhZK1QBM0A2MvxYG3haF/A3vZAMN8QKEcU8hYjrrW8a40nVLMGtxrYDwtsbW1jf29AwxHY7BgtJoRFhb6WF1ZYtkBrl+/iUuXr+HazS0cDCa8T9PKAN1ugmPryzh96iiOMm/Id/M8JlBAKYnKI/GTCuYsVyKo/n+t/nGcvvcxnL7nEXQ6qxQ+9QkUrJ3rx8e3cu9eoz2dNQzDMAzDeL/g/cP/45/ZXFrorWqpMIla6nkYUtumlB2tlbGYL+Dh5BEsTZcoNgEyn/Km/nCl7ySvljvZklMf5lHTKYVJbtduaagryhHFa5rV/faCCgfBAW4UN5iuYeTtOolU1G8uSvUKFTzSChncnWQ+Xnp1A19/+mVc2djBcDxFWSiyqAheRelLcOL4McRJjPOvXsT+/giFBoVQXt2avk7MMtdPcLHXwCc+9gg+84nHEbGeuztDbG3vUyYniJIQnW4bq8t9tBqBU7uMzym8EGvH7sWHPvJTWFq7l9WiILr3VmxR/QSdyvJ7uOrefo9DHmgYhmEYhvFDw/uX/8W/tdlKolU1keZVjAnlZkgRyihmzWkXZ6LTOBEcR3vacpGt3EX4UDfpUncKN+VKLToSQEW7XAQsDOB3mxQ+bgcUNEqaVtfYouBdyc9j279Geayjd3nuY/9ggr3dAWUudQMuIgpnv991gzH+8KtP45vffglDeqPnJ67fnEbKqt9ePbcf1aukNEq4dN5X3RSBlIhqHY3axJS3KjM0Ig/333OCQgdc39zBHgVxWmSu6bnZiLG83MOD953BA2fP4Ph6ByElN2X5C8urWF2/B+3+OlqdFXQXltHmtm4aZtl6Bn9q/SM6Mds1DMMwDMP4YeH9/t/9q5sI/NWsCjCl8E2pQZmTKeBUcRpn4rNo5g1EFDz139M6tFQ716RbUf4K3/VqowDWwqdrhQZohBGiTluHmE52cDDdwr63j430Og6wQxFMXeTs2s0RvvH083jl3Ab29qbI8lriVFKrlSAKQ2xv76GoJHCsA92tlr2CcqcYW+Ak0833ItniNeeAzKEYoO8GmejSnQEmEsUyU3Muz6jZ2fdvy1qlUbtVjoDvuUjh/PxnPoKPf/QBRFHOa2PkBa97CavSRdJexImTD+Ds/U+gR/nLKZmFJJOFSTUV8avLNQzDMAzD+OHhfenv/LubWRCv7lNMUkpOVXqI8wSL3jLujR5Er+y75lv1b1M0r2Aev9LkyRQlyZSkSUmSQ7PRerjTkPliD5N4jJ30JnYofIPigCI5hVuOLfCRZim++ew5fOkrz+P69R3kFDrPj1mW4m5qEqbQaTAFy9UADze9Cq/WKiqVm62UwfNupKzCe8x/uzlY+WRbOnKnaqmbX3Wjd5VlnpWb+lhl1++kaKD6CH76k0/g0QdPod+O0ExCxJRZTSZdVJkTzl7/KO576GM4fd9H4cdddS1UUZS+uml73uRtGIZhGIbxw8D74t/+65tTP14dBhXSIEeUe1jJV3E6PovFahVBoUENrpHWSZH2JFpOv+a2pCPuapWMLEqx5x1gM7uFW9V1jPw9FJp6hVki5pco5lUTv//1F/Abv/VlTKa8oMmPlcHJkdM4Jj2p1snD1Ed1fSSYQv0IRS12ylPXy/UxnMuW68cntJ0nPqvS6JD5s2vq4uo8OVKeULSvj4V2CwudBo6u9fHA/cdw9NgSIn6zvGB9wgXce//H8fhHPoew0aM4SkbndZtV0DAMwzAM44eA9z/+3b+xCT9Y1QobahRtoY2T0RmsVOtI0oRCRHEpC6ilsxYjihQ3gT+TPv5otQopWBGk2K5u4XJ2ETvBFuUvQ+CFSMcFdneH2D8YYDDOcDD18JWvPoeN63t8tGSPYkepUhOtBlnomXXpmjevlrvvUibZnYs2SqpqeZvL4TxvfW124KjLek1pKofot54qDj/RvR/NraT61dE/DVYBFnohHn/8HnzmYw9jdalNiVVRIR567KM4++BHETWX4UddJ36GYRiGYRg/TLy//1/+9c3Y91bdiFiESLwWGlXHNes2JDd+hLBsUv5aiLOIohe6ZccSilqMyE29IuFKI8neNi5NLtSy15giq0Kcf3kLz37rFVy4eBO7owmmVCdFvuRxvqemWu7QiTyeqPvuSagke7VOqt/gdysTzzjhkyBKFuuzrxc+eaBW+9CVObXUzXPoivTuzvWaO9e19q+OXEOvquQeprrmrGeJsydX8ce/8GmcPLnEa2MEgY9mdwWdhRM4euIBHD/9CMKk45p5Fa+c10DUR4ZhGIZhGHcX77//r/7GZlB5q86LZlE1t0uZUR80zWMXlB10R120x2200UWXAtONGmgEseYixjgcYdvfwtX0Kvawg1Jz7E0y/N4ffgdfeuo7GA7GLLNe/cL10ZOo1Q/80UaRvyLFvafX8Kd+9fM4ukpFrlIUmspFg0nCBMfveRQPPfY59BaOoHD9Hql4t9/9jvwZhmEYhmHcLYI/96uffTLw/LYbIKEwVKlRqnXUS26i8Rq5nyEPhjxIkWQtNL0F+M0Qo8Y+NnENF8pL/H0ZQ3+HzkjZyUL83r9+Br/7+9/AaKpyAhf5UvTOTZuiJ38QTEfvwnc72B9in1KriZ4PhhkajQ6SJmW4nGBnawNbN66g111Cp7tcC59GNntUQhcy5PEH4VsYhmEYhvG+JfhzP/X4k9Vo3C4PBsgPDlAcDFGNRvCnU2gkaxhGKIMCeTR2a1J0iiW0kg4O4l1cwKu4Vl3FAPuowtw10WpFjOfPXcNv/M5TGKaSuxC+ls2YNdG66NYHIbo3Q2+olUFu3NzGS+cu4fkXLuDClWtoJA0sLXSR8NtNhnvY3xtg/dhpRI02Cvc9eKdrHjbhMwzDMAzj7hL8qc/e82RUFe3E89BNInRbCXpMnSRGI4opcREKXlP/uLBM0Aq6yMIprlfnsBPdQBlq4ESC7c0xnn/5Op567gL+8Jvfwfb2EIFWuvA0CfKcD5bsCV99D53EBii9GHnhY2t7D+dePg9NcXP82HEkkY+D4T5y/qwfPQVNHi1JrH1PX9aMzzAMwzCMu4f3r/72X91MgmB1rhxOx3ggDSkRYlKGGGlwBc9FZYy238c0G2ES7VD2fGTTCE9/8zy+9LXncHV7gHFZ8C6gqelO4CN3UT8JUd1MXCdnOkw/+tTz+WkNXn4vSp9Gdsj/qnyCdjPEr/3KT+BDj55AWk0RtPr41Gd+EUePfwgFYiY1dzO5pl3DMAzDMIy7Q/BXf+VTT/qe39b4DA2skOhpqwjUhPsjOkxBHwlLH6HHc/4E42DKOwPs71X4l1/8Jn77D76JW4OM94SIKXghAieIrr+aCvbcnC7ugTUfHOHTIBTN5VfHQCW1elMPnh9gkqaI4goPPXAKUUD5Tae4tXkdZZ5iob+AKGqgUifJD8anMAzDMAzjfYqvwRq+W0kjREZ5mfg+RqWHMSVmrDn03NJpORI/QeTHyJm/ZJ40A37zi1/D7z/1AsY0Qs2nF3pURUW8qDy18Cn6pcccNpoPlt24uKU+n5NbNc7W4ucid/wm127s4/ylHUwyn9IXYnpwE89/81/i2af/JbLJAf8AKqX+ZjXaqpmYaXZkGIZhGIbxXgj+/K989snUD9tTCsswAEaBj6mn9XRDVFWEZtFAr2qjETUwLiuk1EIvKPHid67g9778LKa55uqr56pzv+bpNRy+8IYZfnSh2NXz67kDl5z7EQ1iGQ6mePGlV7G1vYV+r49+t80rGXZ3tijJCZbWjjG/mnSV5rA8V8asPO0ahmEYhmG8S/w9hNj3PRxQ9iYUj7xSfIoSx/NLWMB6eBQJ2hhMJkjLEYIgczO3fOf8JvZHJbw6RGW8CeoHuT8CvvaNV/CP/ukXceHSDgW5wW84xvlXnsJo/6oTvnk0T/FByV+92gh/LMRnGIZhGMZ7xC999bHTgIwQnayN1ekqzuSn8IB/H07FxyksGTa9HYwizR1XYrA3wbefu4qXX73BY5O9t0VCHISogiaubuzj937/aQwHKULfx3Swjc2N8/z8teY54zuElnA7HPczDMMwDMN4N/hHqhM46d2De4OH8UjwITwefBgPeY/gWH4C+6MRbmW3kIcDZNEUL13bxt//H/4A/+Sf/i62b+3T9zQS13hrCn6n3JlbFUS4uHETV6/tuIEeKArcvHYFRTqi8Gmcb02tf9JAwzAMwzCM947/WPVRPFQ+itPVfVil/DXQxTSocMvfwUawiUkwRVKGuHJhE//k//clPPPqTUyyyvVPo6MYb4s+Uj0AA/xmaVpgd+8AFfe16sjB3i6Gg21+zzqCOkfS5wa+zI4NwzAMwzDeLX5YVQhKD0FeISxKOkeBrJpgr9hCXg2gpW/3Rx5+/1+9iJsXh/CDCHkQInMjcE1H3g5fffFmS6hJ4kqfyQvofhrZDAwoexdeeR5lNtZV5qlHOAt9XfvChmEYhmG8V/wsKJFTMOrYUo5IXfryEgcYofA0UUuMyxv7uHpj1829p4EEvqekjKYjb4emV5G2+WWgoRjI8gxff/olflMJXoSg2MflV76BG9de4V9D37T+rPM0lz/DMAzDMIx3ix/nDSkcNHijpFxMwgm2gpsYU/lAGSxpHYPRAab5EJWERDfRQnxbHeIdUQvbvFeefvk4d2ED//w3/jVu7Qy1IhvS8RYuXXgBmevLV1PnnVmfYRiGYRjGe8AP5BRqSqRYpBS8De86LlWvIvNG8L0QWV5h4/oNTItsJh/zsJMGbMz1xHgznLMd2urbqVn8/KUr+Paz51DoO/K7b16/gtH+Nq8X0NzVtSiWvC/XTTowDMMwDMN4VwR/61f/wpO+B80GjJu4hVercxiEB1RBHwejAF/92kv46tefx3giCaGcUES8+eACiz69AxTdU0S0Xn5N36+i5JVliSgE7r//JJLIx5Q+vbCwjl5/jd+eFzze5UxR+es+gIZhGIZhGO8GP48U3fMwrSa4ll3CINiD58c4GBb4n37zD/Ebv/U17B/I8hrKzq0kTwMLtOSa8XbUS675LmKnKGq91bkQO/tjTFMKYeXDL3Ls3NxAOj5AUZTgP5RuzTbKn8meYRiGYRjvAT9OE9d37xZu4gA7bkBGmYf46tdexLefeRl5FaDymWbRqRrtWNTpnVIP21Cqf2o85HnJVLml6QIK9PbNq9i6dQV5MUZR8S598nl2wzAMwzCMd4kf5TGNxMOet4simCKkyG3vDfDM8+eRFnQON5hDEwdnUhQnIepj5pVUl0q9/9SXz8WwKCd3dMZlPHT0RxX3FRTZ04+L7En1+K24Ox5PcOPmLnJNi8M8w/2bOPfS1zA6uMlc/O7uHneLYRiGYRjGu8av/CmC0sfUK5AGaqatMBhPsTdKeTWmmIROTnwNL6iYihKnVxfw0QePoBVXKAuJHm8r68mFNaFwvWaECZ9wa+LqM8z6PWpEtHM4evJgXOKf/saX8dQzF1CUMWJ+uYNb53Dz6itwbbr8fqXs2jAMwzAM4z2gVfpRUPQ0/co8ChX4YT3XXpUhKqcUFM3VlyCnGN633sOvfOoB/MIn7sPPfeQ4TndS+MUUmRcxT+TkJmD+efF/1JHcfVeQzhkgN36A3Z0xfvuLT+HStVvuc5X8lhtXXsFkuIdKzbqGYRiGYRjvEV+CN/UmyAuKGz2EuoeDvRHSKUXPq+fhc+2KZYHjq118/mP34lQ/R9cb4FMPrOPXPv8EfvyJMzix3EbDVwNvQZ/RPTZtyzshCCNsbY/xwncuICsrSmCFg/1N7G5ddqueuPZzwzAMwzCM94CvmX8P+DMtR9Cg0Ixy9/x3XsFkkiL3I0wRu1Gj9yxE+JWPn8WplZAOorniKlRljmMLCX72I6fwF376EfzkY8fQ9CkpLjBlsvdOqCjGRRXj4pWbGE4mmpcZRTrEzs2ryCZTa9I1DMMwDOM94xeellHbo9xlPPKwvXeAC5dvoPJCioiHsqyw2qHs/fij+OTD62g2fGTuWkKvkwxWiIshjrYKfOy+Izi6oOlb6r6Axtuj/pGyvIPRFOM0g0cBDHhuNNjHeDxGVhRuzj7DMAzDMIx3i59VOfbLfeSeBml4uHL9Jg4GU0pICI+isdYo8Sc++wg++shJRO0E3ZUldDodaBphv6oofT6maGCY+2i023ji0fvRSSiKFUVl9hDjrSgofUq0PIqfJmXWQI8yz5BOU+Qlv6NF+QzDMAzDeA/4g3APE/4oIlfmFa5f33WrPlQUjX4wxRd+7H585sP3Igo95BSRIIqxuNhFv9/CeDrFhY1NfOOlS/jdp1/Gb/7eU3j2xZcpLtQWJq/MXbOva/6tKDOa049luONZBND193NqqO08Hd6b40Jh9e47hvndmr/1feqjWPdTFPNrc+48l7m4VapxA1Fc4lluZ2Muvk/oS/Bbd1toNWKWr5EbvuvblxUl8kxLqxmGYRiGYbx7gr/0az/55E560K78HEVW4qlvXcLlG1toRxl+4eP34Wc++wQaiVZ7qOfZ0zJhnkchiSIEcYyk0UCrmaDditHvtLHU7+Hk+jLuObKAoxTDSHaV5y5i5Wtal0rrw6o0yZamKJkn/cxkjL9u71MQb59w1DtuLjtubwucy6K9w0m3q2zl02QxMrX6Pid0biQyczqDq+ORqotE0AXceK50ba71vquLi8Lpe8xk8T3anwQ4YJk/9uEH8ODZ1bo4P0F/6RiavXXEjSZlO3CTM7sooGEYhmEYxveI96X/5v+6eWu8u1qFKbYPhvhv/vGXcOH8FXzusXvwZ77wSSy1Ixelg1/UwuQEjLJD+XB73JZFgSzNMBqNMZ1OkWf1oI4MMQapx3J3sT8aoCh5f9jE+as7+NZLV5FViZPHObU61UI2P3KixTRXHV0tnXTNz6hReR4vPIyu6+ydO7U/z1fv8beWLqNl+ch5JBlVftWJZXqajkaTzNRKOn933Vt/C9bNGdr8Gd877pNQ5v74z3wCn/vUGQoo5Zh16iyfwbF7PomF1RPodttIksSkzzAMwzCMd0XwZ/7Ep54sULThl7i5O8JXv/EcTiz38Od+7rNY78eUGjUpzqJjrilWSH7UEClN8p2A+WGERrOBpBGjkUQIAt6VTdD0MyxTGo8tNnF0sY31pT7WlpdwsL+HW7t7yCgxWtpNLlWvNSuJmiU+rUDI33PJmqsVj5z41IlVqfedhM7Pz2qqDc+rb5zrH8ey3HlXnsphRZmnni6a51wzb/1Oig6GlLqwpFS6Mur7UNX97lRUXYqe927hc2h9e3u3sLbWx/Jyl++TY0ppjuIev2kPQRjye96J8pn0GYZhGIbxveCPiyE3uZOZ0aRAOhrjEx+6D8dXmnSutJYbypCTPTkV881lSdGooEopRZnLW3Ebhj4arQZ6C30sLPfhRz4KClOpcSAsLhinWIw8/MRH7seDp5bB7G4Uat3Pzz1GFgWv0Ll6vG9JKcs0wx+3M01zguaaaZWXR07kShlYLWxuHkBF77Qv2WPlXfTOXdc1GSlFlWWoLKFSCy9EzvtyiibfTkMqUFC0Ml3T/ayXX7CuBUW0bPKmyN37bnGySLG8trmNf/XFp7C7P6bYsdhsjP3d6xgc7GI4HCJN09vfyTAMwzAM43sh+DO/+Okn6UDtkv6zcX0XF168iC989sNY7VCiJBgumkTFmm0VLdNGpiUR9D1JVy0hOq2z7kjRsSR2fdAkbLkkqaxFDdSnTivEmaOrONJuoEVZDIuUz1PMUE2sIUqKlJpqOyHzl24UiYvGqSwX4eIz62pIRmfROZ2Z15N3u+jZ7Eiq6LN8DSSpm4n1ThLF+l5FGVW2jlSET0ON/ZzHAdIyYn088DdafoaVXoJ2I3aDVpid6b1KGOvjhxiOpjiy2seJI0tO7PS+cXMBQdRAFMeU6dAli/AZhmEYhvG9EPzZX/7sk1XgtYuwwvlzG8h2Unzqw/ej06D6OC+qo2pO+Jzc1BshYXJNpdrOki76vnJI8DwKSi19STOmA5YUJ8qbrhVAEng4vtzCvSeWcf+Zddx7aoUS2MX9xxdxajnBqaUYHzq7zroEGA6GSHPer6ibi9JRslhI6OVIYopRRJVk2ZoOhqXXz1ATMfdQaMBIhmbsYWWxhyydINPo4Zk4qs4F6y7ZU5laTm6lWeGTj57BwycWcbwf4Z7VJh482sFH71vDJ554AAUl9PKNWyh9NRO/B3izE85KEcMAq8sd3Hv6CEVadaf+NhYQxh3EceL68Un41LRrGIZhGIbxTvH+0X/5NzfLEKsIQnz5y9/B4PJN/Jlf+ATlSFE1SZV0xG3u4KJ7ulyfrH87taqjfYp48Z90UCJVhQnG6QibW3sY7JVohkCrwWsa3FFSs5wg+m6rp3mKBLoyKGFehFHu4dr2AJdubGNnQFnL1YeOwhj6WOm1cHR93fUhvHjlGi5fu4nd4QSTrEJKqQyYp0XRW+8neODUURxbX8PLF6/i2Vev4eYgxSjzXPROjbeNCFhg5Y4vtfGhB07i5EoXDWR1RI1iJ9SjsfJifPuVDfzTLz2PIXPoPd8tek1F+Aqov2SFn/jUPfjlz38UAZ0uj1rorD6C3vI9WFlZx+LiAlqtlpM+wzAMwzCMdwqF7z/crCh8HoXjD556GcH+Nn7pc4/Tb0pqDOVLAvcu0cCG0kvwwuUBfuupb+PClesopnxYv4Wf/+z9eOTUMtKxRvamKArN2Td7ljNI9blTjKuOHLqoFream07ZpJxB4CHyWU+tOUtZVG+8cVpiMC0wSivQC5HQnFqJhz5TwnfSmsA5JXJvUmFnmGFvOEWWTimPHrqaWqadoNeOeQzwFEKKsB83ELmmVGDnYOxGJA9GGf77334a53dZpiKb7xJNCyPRy1m4pof5hT/2OD7/6UfdJ8jiNjprj6K/eIrCt0bhW3TCpwEc1qxrGIZhGMY7Jfizv/LpJz3fa2vQw8b1HXRpOWePLsufauGbZXw3VEGMCzdG+O/+x6/gOxd2KW4hhnmO6ztT5BSzjz12Fou9jhvdqz5qGo3qzUaiuuAhZUi97FxN1IevKGoJ5CnF29R/T6tQKOm6+vqpibdNuVtoBlhq+VhMKjTD0smnWypOIsnyug0Pa90Ip5YbOHuki1NH+ji61MHSQhu9HkWr00Gzy7p1m4jarF8SIYw8TCZjVBTEJuub+y1curHrIonvzb9UowLtdoAf/+SjWFtuUYD55vEimp2jaLZ6vMa6NBouuifhE+rnZ+JnGIZhGMbb4QJMEg5FmTTBcrtFoeDZUgL1XqCIpHmI3/rX38ZouIufe2wVf/LDx/Dxe9fQjgLc3B5gP8uc2IURn0vBWlhaxMrqClbWVrGysowlpu5iH+0+5avdRNzSRM8h4thHTPkKA59J/dqarDOlLNAkxcwXRGhQjJrcho0ESaeNZn8RrcUl9FbWsLC+ju7SCnpLy+isrqG1so7W8irTMpq9PmIKaBBH8NWu6lEm3ehYxQ8r90yecIqm1TEkYBLjd48bTsIyczzx6L04fWodZanIaMDv0udfqME61FOy+Oov+LpoovmeYRiGYRhvR/BrivB5fptKgdEkRRNTHFvszBRGNvHuZMajnGzuZvjil76BByl5D6xH6IUlwqSDC1d3KXQtfOKJk2iHUic9o04SGA36iCiBEaUrSihszYTC10Cr00Kj00SL8tdst9xxm9s2r7V1zl2j3FEeW0wNpqTbdbKoZcs6SYCGk8UQfhTDCyPXV84tAwcKbqVRwooiUujcPiWv1PQzIY8pXKxbmpaYpplrPv72+et4+cotJ2fv1rsUWa2KEieOruIXf/6z6DYV0yxQBZTJ5hEESZ+Sy/dv8t1nEb56Pr76bkFXNwzDMAzDeFNm4SKKA61BItRMNK/cLLr3HkRCGpeVGfrtEKsUsakXYxA2sbU3oThleOKhE1hIQtcs+UbU8/LpmurCfVWRyTX5aqmxKEAQB5TCknJYcr9iAoWSAsetH1DigoIyp7kCC4RVjrBUyhAw+VXK89zynOYTnC+9pmibBooUfozcS3hcD5DQFQ1SCSWKFLys8LA/mrj1hWvtendoomkNOi6yqauPGmvpf3yJ0IlkwfplWe7m4cuyDEVRzObjc7ff3hqGYRiGYbwZt9sHJVeSvWarwX1Fu2YX3iUqb3WhgXtPLaOc5iimBTa393Fp4wY+/uhpfObxexG5yBkl7i0Txc2l2bF+aEhKEjBN06LkVsyQLpW8RhnzJWel8lKOeI8GamRhyyXJXK1p0jjdL/HkvS7pSlkLoKZ48Qvm15blsAIhRVPNqkqhInvOuFTW67XvnWugVvHYvLmJG9eu8w+i8kM3WXVeFkgpeeo3OB7XSdIn4TMMwzAMw3inyJxQepQLCk2nE6DdaUPLmdVyJZl5czxN1OeER8JF13IT9xEnThVaoYcf//hHsH5kkcLkOZn8wk89gT/185/AYouluzn53hmqj9u63zqQxs2QgKm+Ls+dHPVkypQ9P8TetMLTL1/BuY1d7E88FEEDpfrfaSgub9QIWUmepme5E+2rH3rnO1RuVHDMe7wgwOpiD42A348P0hx6lSTURSSVVQKquuje2zUlOp6n+rorn+8wmGRuqTpZuK8oXlEiyzNM06mTvel0gjzPTfgMwzAMw/ieCP7yn/6JJ8uqaCsOFvs+BSaQ7lE6ZlJy2FVeh0RFM9gpIkVD4RmtYiH5kuzU0tRqNbG6toyjx4/i7JmTOHF0ic+5s+LFfLLmN0/85RL33xTVdc6szrPbItZFwypynv69r30H/9/ffh7PvLKDW7tD+H6FdtSixIXwwwKlryXm1HMvpijynSiwGtWid5TAKfYnGUunU0wpY0EY4PL1m9gb8F38yEUBoT6Ayu++ouowlzPVcV7PWQXVlnt7P8dHP/ogjq4t8NNN+T0TVn4Jhd+Az28U8VlxkqDRSNwkzPXaurrXMAzDMAzjrQn+vb/4i09Op9N2UUlu1GOtgnrxuabKt/AJTQeSpjmuXbuJ4ShFs5UgpB2pDElTpZG+EhxFzSg9ESXPrU5LsZHc3J5OZL69G1Co/DKiMFUIohzHjhxBXoY4d2ETT71wHl9/6TJefHULN/cmmJQVmp0WEsqUW1/X9fuj0FbSVhdzY6LyUb7SPEM6maCVhE5rb2xuQ0E3Nfm6aOG8yVmy517vsOwJnazLdE3KfPbSUhOf+9TD6LV4rOdGHZTRMsWT3zXwWa/YDdpoNpsUvtjm4jMMwzAM4x0T/Ed/+ZefHI5GbU1oLIGImCQ6TtzewicUXdrbPcD5i9cxySQvJXrdJu9THMxzzakKYGlf0lcvXMYy50KoZlhf991FKF+SMDVXl17u5t57+MwK7j+ziirycX1vjIs39/HChRt49qWruHh5m3UK0V/ooqGBIaovf/QKivZVrr48y3ecjEYIaXkrKytI2m1sXN9y0ij4ZvzRy0v45hG+Oa4wtXi7XO5bVSk++sS9+PCjpxBQjBVh9OIlVGGf9dcauh4aiUYit93Ey4rwabSuCZ9hGIZhGO+E4G/9z3/5yf3hsD0q1CzJExSRWB5RqWlSVvLGUiGhGQwmbvLhD33uZ/HiK6/Q6wp0m5Q+FiRZlOq4aBd/3AmW5dbcRTCTJ5VTS9Jdw9N7+BTRqK4DhWqh38CH7j2JJ84cwdHFFiUrw8F4glc39vD0izdw6cYBP0KM3kIbUaQaUlhZXcmqRuiqyXY6nqLKC7faRxAmeOniDRykfOPA5zesha+cRfxmFWFSITzvPmt9viwmOHN8CT/7Ux/FQi9xDcJlsAAvWUPpJ/CCEEkUu6ZxTQYt6ZsLnzDpMwzDMAzj7Qj+t3/lV588mIzbAzcJsgc1UkZ0kbCaN0e+sVBINAbDKXYPSvzUr/x5RJ0FfOvpb6LbSNBmklgpSqgmUZXBPZY/G8jg/tURv7uLnhLBKylhtCw9T9E57QWs22qviYdOruLDD5zA/WePotFqYH8/xflLm3jhlQvYpdQdO3oMbQqWRvtKVSVwPmVLgynS6YgiWFIWUzxz7hoOCkX1JHx8fT2H76nkon2uX2NdJ/3TSGit/nH/vSfwyz/3cZw63qP8lZS9JmXvGKpwiX8dIKJANijR3W7XpXmEz5p0DcMwDMN4p/iaEkQT+zooKiUNRZEpyZ+LzL0F6lumZf8zytRnf/5X8LGf+DlcuLaDvYOhE71a+KRXxHkOf+RMipg57aqF7+6JixqPc1R+hjykTNG7QlZAMltStoZVjpSp3Qjw6Mll/MWf/Qj+xp//DH7+06fpWgV+5yuv4h/886/h+vYUvkdxdL6ndyrQajfgx4riFbw/Qr/bVsu1+256K9ekPauDe3kHK6Df7pDfgNL2mU9+DGdOrrBMPsMP4YVdVrLLp9fP0zfWOr5JosEaat7VxMt363sZhmEYhvFBxA8oKC3KRECJUDRKTYouKSg1U5Y3QtcacYiqmOBguE9R6ePHf/Uv48xHfhLPnbuC/Z0Deo6PglIj+QmY3OoVTphmzbpMkj1NM6KJheuJlr/PsEinWayLmkehEbl+QPHzWSdWinUqlMoCQTXBmfUm/vQXPolf/Pyn0Okk+NfPnsc/+K0/wO5B5vr3OZFl3pji1Wh2nCB3GsCHzq6j41PicslkiYwvrPn96shiPSK5ji0STQDNfQ0MKfKU75+zHH2nFqu3ityP+N2mrs5+FTsRDFj3Wvb0zWpxNAzDMAzDeCcE/5u/8stP0lnaO4N9UD1cMCqkpCQUpbcaqavIoAzxxo1t+EkHpx54BEnSxal778XB3j5ePfcKkogy2Yic1LkegdxKKmVhig3W2ggMBgOKjP99H4igkjT0Qn0KC77T5Zv7ePHqDq5tj2S2WNRoV0899DSPoKKPFDLKV0z5PXniKHo0uY2Nm7jMe5qtCKdPrNKQc+al2FXUuTDCdJLDLzL0ej2ndXu7e8gpfYVkjW+naZ3rQSqqkH5psAqfR2ls8Pt88uMPY3EhdOLoBT140RLFL2FeRUE9REGEuBGjqQEbTTXn2ghdwzAMwzC+N4L/3V/6hScjz2sfjEYYZqmL7CkKF+uidOxNvEKxKkWeBgcHOP/Ky1haWcPaqXsQxl2ceehxZKWPF771TfjZBK12R4boRKmWvVr4VHRWFG5SYfVNk/R9v9HgkP0ywe989QX8o9/8Bv7VNy7jay9cxQuvXMTqUgdry329JSVLesXXdVFISh+N8NT6MhbbPbxy+QbOX9/C2dNHsLzYZua6SVpRN9+LMR0PuV/i6PE1yl6Fjet7vDty364enKFBKppzUG8f8H4+q5zi/nvX8fGP3UcxpnRWFONoGV7YoyxGzEcBZH5JcBQnlL2mG6n7RsJXy6QlS5YsWbJkydIbp+B//2/+8SfjIGxPsxw7lL581j9Mc/FJ+N6qu5iWAcvSDLduXMfVK1dx5MQZ9FeOUlwaOHHmfiQUlBdffBkjltttx4gDlkehUuBQExsrsiYFGo0kTAGiqI4Gfr9QUSnf5J9/5QX8xm9/HeM8QdxYQEop29wfIi1SfOj+E0jcgNd5gysTb3QjcylrR48uo73QwnMvX8BwnOKhM2fRCHwKXT0ARU27Wt82S8c8rHD+yi1c2hzx/eJa8pSrCmvZ5XUX0ywyrCw28VM//lGcPNbjk/TThR8vowrb/D4Uwroabik3Tbjc7nTQaDW5X/fjm/cVdIn5bu9bsmTJkiVLliy9LgV//S984UkvjNpeHGOb4pVSXnTJyQa3tda8MRp9qr5/ezs7rilz89p1nLznXnT6S/CCCMfufRBHT9+Ly1eu4NKr59x0L21KoPrSSZg0RQvdyY1YPTg4qKNZh6TvzeSvnh7lzWp1h8APcOX6Pv6Hf/EHWO4m+MQjJ/HQyR4STLC5N0av2cKPPXIKDdntDNWp9AKUvFd98Xx/imPri+gvLuOpr73AbwKcOXGcthvA8zN+A/6wztNpSo8r8Z2Lm7i8nVKc9eUIqyl51LdSM3DEe+4/u4af+/wn8eADxymVJfKqQcNeQxUvOhGWFKpcnx8nbiRosp7t9myELuVPgz0MwzAMwzDeKcEXPv/4kzuTcdunWEhLJqNJLVP8F1cayCAvfBOYJ/AjJ2vpZIz97U0M93dw6uxZxO0+pS7EwsoRnH34EYxGKV595SImkwmaSYyI5qT+c4pTSfLyPMdwOHTF6ljNu280iEPn0jRDQBl6O+lTk/OLr2zg3OVb+PjDp3C0U6IVl26AxsXre3jsniP4CIXP11JvkkgnWqR+fSdjXumGluDY6iqfGeGZ557BieNrWKBAVvw+9EMnZulYAzBKbOxN8eqNXYqjRgOzvr70TX3+AviU6cceOoM/9as/jhPHenxC7lb+qKIF+MkRN6ehRv26Jm8WHPI7JM0GOpS9+ZQs829jGIZhGIbxTgl+6Zc+8eQwz9p7oxGCMEZZqD+ZVnuoRUcrwr6ZVkmSJDsF79nb23MDHm7euIbNzU2sHz+BzsIyeAmNZhv3PPxhrJ+6H5u3dnDx1XMopgO0GqGLVmnFjaTRcNOaHAyGmIwnlKlaujSStv4hPDcZT5FlmYt0vb3wBbi2vYudgxFOaI3aykNWNXF+4xaiJMQvff5jWFlIZJEz4aufWYtfOZNdmmnpsR4lRW/F1fXatas4eYQCGEa65Pr0VVmOIk2ReQ2c39zGZJorpkfhU7VZHjM24wA///lP4uSJNr/xhE/Q1C7L8BurKP0uqxfw4XVDdxjEbhm1dq+NXrfvJl3W0mr1SN23l13DMAzDMIw5wa/9qU8+6fleWy25KaVFoqfk1oWlrSjSpJUjnPzwXOlLgjzMJxYWcRy6Jl2trQtKy82NDezcuIITZ89SWFZc/soLsbh2HPc9/mE0+4u4eOkarm9cd1OyNOIGIsqT1rFtxJGLlE3GY4wpodPJ2EX0JuMUo+EYeV6g3WpTttQkrJLfAkqRBjoM97eY10dWxri+uYM8HVP2PoV7Tq7wveronvLWo4hVaJ10jyZMdtLmpzxX4ujaOg72RnREH71eh19KkUBemowoeSnKoIFXr25jZ1hPZC0qlVEWWF1u4zOffBCdJijCET/cGpAcReF1VFknmRo6osEgmlxZq2osdBfQ7fVmK2xoihaL7hmGYRiG8b0R/K//gy88mWaTdpFJfKQdSnemTNGxIk7SDCqQS+7kIeIoVnYX5VO0TBMDb9/cxLXLF9FbWMTCyjEnjihSBJTDI6cfwr2P/hiS9jI2KWAbV68jo9g1Q7hJjFutBmKmgNLjB5ETJ0+DOhoJut02IpahUb4aVFHH5d4E1qlFmVxbWUQSeqynh6V+G5/82OM4dXSJ75Uxj971zeBz51brBFhNrSGWF5dQ8l2ajYBlUIhLljSdYpxVuLQ1wLdfuYJhxvvUj4/3y5H1rE985CE89tAJfp8CedWEp357Wi/30DsocqconvrtqRm33++jw62iezYdi2EYhmEY74bgr/8nv/RkEsft4cEIVUH1UOTORbyoVIps8Ueyp8EKtfTVwnHbgyQgzK7mxymlZzQcuBwa4XuwuYHLL3wLYRJi9dQ9QNRkXkoLb47bPRy/92Hc/+hHkHT6uHLtBq5c3cA0TSk8dbQvTiI0kgRJEiNuRgglemr1VFROz3Y1cjtvAmtLn2uynOWlDo6sLeH4kVV0WBbKzEkjq/4WSPj4m+V76s+nzG7+vYBSmvCq+tvp23gYjqfYpz9+7TsXcG5jF4Wn6/qABZ81xb2nNVDj4+i0fBT6eBQ9xCv8jvwmruCaWvgi9z3VjCvZ034YWVOuYRiGYRjvjuB/+dd/+slmq9UOg4SyNlJ3NJ12ETl5SS12ikHVeuUOJShz13Kuoqie7+Rsb28feU6Zopj4gZpmd3H5pWexv7ON3tIKmovLvEkiVEtO2Gjj6NkH8cATn0B39RRu7U1wbeMmBnt78FmZMPShQakuujiLxtU1kVK6eKNOvAkSNr2HxK5AyfuV+Ku+5ZBovRl10czH+mq/9i3uSwB5vyZoUdkH0wLnru3iS998CQdpxFek8JU5Ii/F2dPL+Lmf+RSOrXepmAWKoAE/0Vq5PWhEsCtfv1101HeCqwifEz4m9VdU1M8wDMMwDOPdQOH72SdpLu1Gu+WkQiNlXaSPKiMfkvCVtBwnOJQRDeRQU2otKdLAOZVb71X9z3Z2dt3KFi426FPMsgzXX30GV17+lht1urR2xEWsVKbKzlmqxO/IqfvwwOMfw7Ez92GSVbh46Squ3biFjPWJAo3snQ0h4T1ugIN7OutxpxKvw2ki63Cnvq5D3m2ZnYnfW6EMLunJKkP7dXn1V3L+iOv7Kb741e/g/PUhCj8GiimOrbTxk5/7MP7YT34UR9Z7fF6BXKtoJCvw4iVWhflqg+RG37huzm006uhePTK3iSi2kbmGYRiGYbx7gn/73//ZJ+k/baoIGu3YReYmw7FbekyDNeQjGomqGJkGNyiudju2NvOf2oiET0Hp8J4AgwOKoxvCytwBRcb3MNzdwqvPfhu3Nq4iaSTo9BcpOI3ap5gqmpOaM/trR3H2sY/i1EMfRtxfxtbeGDdvbmN/dw9FmrlmWplW6KZmYV0kSzz1Rrjrrr7cp+x5Tln1U/Ca5hwUb3Z3LYW6rPVrnefNjt2ADpalioxTD19//iq+8u0LGJea3qbA8SMd/PGf+zg+/uH70GqooILfMUIVrwCNdRRei+9RC6Pjtuw1KHtt9Hr1yNwm5S+YNecahmEYhmG8G4J/5z/4ghM+TTIs7WlT2GQ0w5GErXLzx9WiNOvxRuHRCN1Iy4M5AVIx7rRDwqjIlO7dH+xTdJRfWkTZ8SOUxRSbl8/h1eeepvhdc6No+4s9uOlZWJbWoK0kmszbpuydvO8xPPChj3P7KOL2Im7tDHHt+g1s39py0ciSz1Hd1AQtB1MZ2iqCpwP9aF8S6gRN51jZuv/d/AWU3gRd4vsH+gZqhp69NPWMW8qsF+LitS38iz94Btf2ChTMd+bEIv7kL30K992zhrLKXRSzCroIkiNAtIxC8+3x6SrKPZkyfFv2ej30+wtubd5Wu40osbVzDcMwDMN4b3hfPfefblKQVkv1UXNiE8IrfGxeuYXdjRGCaYCwpChRogo6h5ph20VOQ3RrZcxiZ7q3thdt1Iyb5QWuXN7A5o1byDNF0mppcdeljlWJXHPT9Vdx3xM/hkc+/lmsn3kQrYVV3q+1ZInqpGe6H3cC2egAW9cu4uLLz2Pjwos4uHEZ+WSAkFYZq5p+6ZYjcxMUU5Q0ZYpGDbtYGgtVoCxuRC46WPIdahF8G2p75D9NO6N3jXiO78Nnbg5S/IPf+EN87flrmHqJ66/3iz/zEdx3ap3vlyOViEYLCGLKHxZRsgIly1G/Qq/QN/Epe4GTPU2/0uv3XVJ0z0bmGoZhGIbx/cD7gxf+1iYCzwmfZMxNNEKZQe5j+8oEgxuUPnqOjxi5onT8Cb0UTW+KBoUtohw6k3JRs7rpV5bmmjx5bWtzC5cuX3GTKUtuJEoOFynTuroFSppk0lrEyvF7cfqRD+OeD30Uq6fOIm51+dx6sIJacXWHnqEniiIfYzrYxv7OFg62b2L31ib2d29hcrCH8XCAdDJBOh0iolxJCMcH2zjY3cLJ0yexvLrq6hqoaVcFvwk+P0rJDPwcLneoZlhWRk2sk6LEP/rtb+FffPlFVGEDT3zkAfz0jz+CI4sNVpj3SHKTZQrfOivedXPvlby55PdTu7RPkfYpnFofV4K3uLSEBSZFSOf9Ic31DMMwDMN4r3j/+tl/f5MGtaq1NWaneKjmRhpOHmL/+gTDGzm8qVa2kPBpShQKFPdaTDGFSGvEqp9crWRyHcofhcj1l2M529s7uHplAwcHsybYWVTNSRxFzC+oUryV/kQhChF2+jh6+izuffwjOHLPw1hcPoJmt48wbsIPY951x4LmEngHnsky5FnqImx5niId7mHj/PP4+u/8M+xdu4CzZ45hYVGDKPhs1ufNUTSPgsbKFZRdr4wpfBS1IMWkCvF737iMf/wvvooijPCJTzyCn/jc4+gmPqoiRREEqKJV+NExPqfFb1JHLSu/YIVp0K5svmsQodFMsLCwgKXlZfQXF1w/SE1ELSR8mgrbMAzDMAzj3eL9PoXPU4QPkhBpm0Rk1oSqX1mE4c0Sg2sppS/mNYrPrD9biIwaVCBmvpBipL56kkHXG1D3qhxF9Xgwnaa4dfMWrl+/gdF46iJbivYpEuiaNzWAQlOmyIokfvIiRb/aHfSWV9BbOYLuylGsHD2FzvI6ur0l198tbmlQg1agqAc2UOFYAO/ls6ejAc49/zSe+/qXsH3lHLpxgWOrGghRN0bXqufe9E3gt3C5QgqbYp98R77kwRT4jT/4Dv7l11/EyuoSfvqzj+P++44g4itJaEu/CcTrKONlfh3Nx6dnqV7uA9XlsjxN4qwpV1rtBpaWFl2ET826ScJ3ojAahmEYhmF8P/B+l8IX+N6qW1BN0TqfekIvkeZohjn1HwvyCOMtis5GimJEgVH0z1ekj9cLCh+3LeZTTCqoJ/IjkhvqHw/dKNqZVw2HY1y/tummbskmlEw9KFCzKZ/nRldIJj0WL+GhKFEEpUtFwfpR6LTyhgZ0NFodNJoUI01ZQuFr9foIQ42QlaRpmbgMBztbqA42sdSJsU4xa7corJTLnM8sJZqKQMou3xKWVlL2+AJVmGN7mOKf/fYL+PoLV3Dvo2fwU597BEeXeshzii6/SeW36YcnUEXLyJzsSmb1kkoqTaLL9+O7hEGIZqtFyeticXER/QVF97SSiOo5+2CGYRiGYRjvEe93nvt3N0M/WJXsuRU2dNK5BgXHoxBRrgKvgbBqIjsoMN5L6TChG3BRFD7KrECQThEyBWmOMC9cvzdXggSO+x6FTj/6p4ifpmsZjkbY3d3H/v7ATeGST3P3fBcJ022zOqjHntTMrVjBrasb87mWWAUEmVGPk7apiTYIPLSaCfrdDgWKqa+VKqikyuTP7lO5LsKowupy3wzVRyOPC2b59rlr+OLXX0KeNPGxJx7GI6fXEISVFmhjUdTdqE8pXEMRLLI+eo+0Ht2rJUtc3evnajBJFAUU1gidrqZgoez1+2h3ugijxEm3CZ9hGIZhGN8vvC8++9c2wyBapalQiGLKXeSkIwxjyh7lRCtGeForN3RRLrfahSSL0qdzBc9VRYZkOMH2dy5g+9JVdJpNRD4l57ZcaavYG3+0z1+u+ZXXc5qUBnQc7O3jYHeAyWSKVP3vCkX2dNsd8XHS6KiFSD+SI01MnCSUp04LPQpeqxUjjiVWeobn+hRqPd76TsJzLoqoCniqlzt1+1Ha6D0V/yv4PXbHGb7+3Dk8e/4GTt3/AB557AwWmx5Cym6KBKn6FkYdphXklVbTUKxTEdBc2lcXLliHIFJdE0poPd9el/Vtt5la9Yoa+i4me4ZhGIZhfD/xvvTif7IZxclqEFDStOSXVoLwNDJWkTNFpSRuivZJtxTLqiNxuk6lctOMaDRpeW0PL/72U5jeGqCRxOhRZloUP0mjEyonV9xxsbiZA/GUGyDimj55hZeyLHNr8qZpxv0cJcWv4IV5HqFbNW+dpl7RFCxurV1Kn0RJTdP1M9xTXb9Ct6fI4mGPmlXARSH5buqTqLslhlI9+CFG0wyXrm/jyuYOyiDG2QfupVA2KZBTJ6ugDFeRlkhbZGq4/nqSPUUF3cTOLikjBXP2nTTViubXk+h1uz1KXxdJ3GD91Q/RZM8wDMMwjO8/3jNX/85mEASrlWt2VOSMgibBUz+9isKiOUgoLnk5wni656ZCcevRUooCXguYP8mbuPjVl7H/8i3EZehcSs24TclNq+OiWSxYOsX7dO/Mt/S8WVjNyZoTTO2rEVd5hURMv7Wt9UlHNbrCxMNa9MT8Wo2rPtHr1c8s3bbOpR1qK9+nHnQi4fMxQYitQYpr23tAEqC/tIR2s0spVNQxRUGJzcM+qngVfkDhKyJo6paK5xVNdALJ57hBLO69PcppiERLplH2egv1xMrtdoeyWs+1Z4M0DMMwDMO4W3jPXvmvN33fX5WnSLjUX00epL5u9BYKiwRpitH4JtMtGlTKc8pcR9wiys7g1QPc+NYNRBPF/CRWFQoNtqBZadoRJ37tZh3FUjPrISnzeEcdMdQBr1C8JEl6xjySWEe9dKz6qJ4uN5ntOMM8fE35a1xV7xzyijLcLoB79Xso1qi1N3IWMsoKHEyniFst+LEmSvZQyBi9iN+nAy9cRBktIPPbKLXiiCuP30l26R5Y18DnN3KDMyh7bhWNbqeeWLm34JpwtYqGRFAiaxiGYRiGcbfwnrvy/970NErXRe10Zh4pkz1JZiR8GcaTmxhS+nx/wmvM45wpRrVT4frXN1BeLxBoUmWJnksqRzKniKEGUwSur12r03ICWEe0JHGSnTqydydKN98SlXmY17hRLVqvRRnuZJpH8+o+e9zWD5p5GZ/Ik+ppl3khpkwaWVvwx2XW3DBVzDwtFEEHZdxjvVssTU238z6MfL6mlFGBqguL10ol+nbqBxlH9Tx7tewtuEmV2+32rL+e+kjOKmgYhmEYhnGX8J65+l/X07K40Ng81f6i6JcLnlFqinKE4egmsmyXTlNPHKz56bZfuoX9b26hkTaZt142TPPVyXw07YnyKacbHatCmRTpU8RLgxfUF0/ydyeq527VHfXO4fDc63GSpXSY1+a/I3ySTx5o2hnm0VyBqlnG5+Z8qCJ7Gd9XEz+7aaUpfxqsEnh9vmYHRRQj8xMWFtIFFZMrWGZRNxXzvnk9dEXr+krm1FzbarXQdoMz+uh2NKBE067Uy77VkcvZaxiGYRiGYdwlvG9f+/XNwPNXayOjCh2Sj5JyVFJuFIRS3CsvhjgY3kCRjygred2EeTPD/rdvYbAxoeypeZK6VFJ7KEbq16b1ZqtSkzGzYBfNkmrVsuUiXBSfZreDVqfjXM01Csv6dK/SPPKoi466nndQ/vk18jp70iAMCZ5kTyOKM2bNXRRPw0+kropKqkbziadjVqJHyVtGGXR5ShE+8F6VS5HTcmg84R6p5m7WVXe7MiR63A3j0A0kabaaTvQU3VMTbiNpumXU9N66X0WI11XZMAzDMAzj+4r33NVf3/RcH77vto66mVc6IzWh9dBMsvwAo8ktpNkuhWiCpPIR7Ea49fIW9q4coBoVFD439nZ2n2J1aiLVVgMZdJZXnRR6SCmE648/gN6pdVy5fA3+IEcy70CoQSHcBMyn5NRNAyd4vm4y1rGmjNEVls/Hcdcxf5vc00AKiaukTcNPqrpP3kwEtXJILXkxy23DC9vctihvGo1LaXWjPurv4GA5vNUJ5PwZOlZUz40ajiM0GgkFtu3Wx1UTbqvZtsEZhmEYhmH80HhL4ZMeFUWOeroQiQqtTcrkTTAa72A62UFVTBH6IYIMmNwa49b5LYyuD+FrAAeFqbYjV1jtTC6cJWtiSZS35mofD/30JxEsL2Lrxg6uvXAR3pDPZD631i3v15QpPu+pp05RHVQQtypGUbbZAyRykrvb0ue2ijCqLB4ossekSZHV/KxJpX2vz20bZZhQ9Jp8O60SrBn4xKygWfmH0TOdurrpVjSRskSvgUariTZFT7Kn5txGo4k4Sm6L3rwZ1zAMwzAM4wfFWwifljObYjKlvAV+LS0UJK0UIYFSc2s+OUA62cW42kfpazITD8HEx2hjgp0Le5huT1GlhWsGDcvICZLiYqVXMJWYNFKc+Oh9OP74g8iTBrwiws7FLVx/5SrKaYbAo0iW6hdIqXORtrqOigy6iF9JwfPVODuPttUjautG41qsJI31dU2dEnO3yfdRouDxuPIb3Kr5uW7mdRqne9z3kGTeKeswbvRtGCLURMpx4mRPUb1Wu+UGZTSbLSeBUaj5ASXMJnqGYRiGYfxweEvhy4sJpumA7lNH+aKwwdTmpcg1afqUsLIcY5LvYpRuo8zH0DTLsUbmjoHJ1hjjGwMMNg+QH7CMbNb/za+lr3N2CUsfOQqv20TS7iP2uwjTBjYv3sK181eYv0JYBMwbogpiCpnTRf5OmdQDT2JGkXODQ9TkrKToHOWK9dWgkipgfT3JnVYSkbDWAzIUxavjhhRJZldkUOhenVUzrs447Zu5mqRt3iwrkVM/vUaj5eROa+IqotfUKiNxXA/McJHRWhdf/3UNwzAMwzB+ULyl8JVlhgmFr6w0FYtiXyFCv0WZacGnWKk/nDzLV786ymGaHjD/HrJyyJM5c1OMKHnlsMDo5giDmwOMdkeUyAxJK8aZj9yLatlj/hJR0ka7tUrpW6ApBrj4/AXs3bjlWoArrwkvWqSr9VC4PndqotUgC8XkJHvzEa8z6ZNizeRP06roWG+n6J+2btWQmcQpcFiLo07U0Tx1D3SX+atScUEtboroaYSxRhfXy6M13ahbDcbQvq5pzj0NRAncsm4qxDAMwzAM44fLW/fho/mk6QhZToHT3HpuVYwAvq9lzTSdCkVMAx6Ulfd7zJOXY6TFANNs6LZVKfHzEWpOPzpaPqVETqYsI0DSa6IIM0oX7y1DSuAyGu015m1juj3Cq8+8hGw4oYvFVLI2/FhLmC2gDFooPM2FJz3Tb9V9JnPcOnlzxqYYXj2FjDvFX/Vb6qLL4Kbb0/X6WHcrj0eh5TXW0QsDJ3HzqWTmqe6f13DLooVh5GSwnmqFJbnoomEYhmEYxvuDtxQ+KVBZpRhPD9zWCZEiZ7O8kd9ESPnyAjWTUuh0ByVRElZVmsZF4rePLB27aKHOSRwVLVMJLtLGc24aF/Xxi7tod48g8FuIixC3LlzDjVeuoNJcKm6alwiF3wDiBVTRIqWvLTW7XR81M7tAn/bdE4gbbFJrnPvH+rkl1GbXpYS6yV3nvYGaYRWhC33XNBtHdURPgy/mkqdRuJo4Wc26Wh933nR7++HvFhfOdDvu8PXokruifMJFJQ3DMAzDMN6at47wqT1TUbtijFR9+VwzqqBouLZOCaD68inC1aAsxbwiCdE15pLQUf6KMnX9AZUKprKc8lzuZK8WMcUAJVY9NJsLPBdTylhGkeHW1cvYvnaA6V4Bv6C88XluJK36EoZdeCHlj+KpFT1KqG+hnq2mXrXL8vkzQZUYeq7fHoVUVZQ08ZKbQIbCNh+E4aZWmW1ruWuyXkyUvHlTrq6rH5/e3Ynee0QlOAVVuJH/6m/ILV8hUD3dO+s19D66oPchJeuuqOXrqlAPVLmD8hiGYRiG8UeXtxE+ioLr0FYgzSbI8rFronXCQQmpB1BIRAL4HqWNScuJBUE9ItcZFWWuHhgh0aojf0qlS6krT1O+BJ6mLpEwRrxHUTne4ueYpFsYbG1jvDvB/maKctygz6kZmfVw2Sh+cR9esogy6FCMEic4mq9PNZzLj7xMz3HTvCgaySRp0whkX822s/5581RH9RrcbyDkccTrarrVUmjfL9Fz6Pvq++g71W5HceZxOUaZUbSnY+S5+jgmTA14QYPfTe8vsRV6v9fW5fV+9zr/MwzDMAzjjxhvKXz1OYlabRB5MaX4UfrUvEsJlGwo1lQ3q1KvJFoUKUXLJH2Bn1CwJH+SE5Wh6yrJxfV4D8vwJWY66dd9BLU7NxaKj/oEHgwusBpD5EMP460Gpns+suGU+TP4FQWIz6gUYUx6iJrLiJMF3tumGKmpuY6cKdro6jUTPc0dGKqOkfroRfUUKrG2lDvuaw3cwPXfk+Sp3+Ks2fb7jVYskZEVfB43PgVwf/ciNi4/j5s3rmC4v4+Swhc3Q3QWlnDqniewfuxRZtTIY34qfT9FNV9veYZhGIZhGDPeOsKnyNNM5pyJUUbKMnWDOCR/vFALmvZ4/20hckVJ7urIn4ukUbC073HrmoMPlemEj8fSx7q8OuqlJliFvQ7GlzHJrjsZ8osmwmIBw50MuzcHSAdq6gUC3qJRxBK9sLOK7to9aC8c4fPaLFqyxiJ9lhjWU6uElLiQWyemgaJ3rKcET33yAkrhTPDcO90N0TuEpo5WsDKgSF+98By+8+zv4GB3w81BGPBb+V6G0s+RMU/UOIYnPvYLOH7P4261kIJSXEc0X1tHF9XjKfd3vcv1NwzDMAzj/c07FD5F6IizCPXjU7++FGk2pVBochadV15JHzdztF/KxLQj+ZP4aZ68mQBqpQtuNZGzMt+JoOlYsUNJEDBOd7A32uT1Cc+WiMMOkrCLbOLhYHvopnspD3J4E5ZdxchYZpkk6K2uY/3II1heOY0waVKQ1LxM6Qw8Sp2aTlkTJ6V1fzxF8cR8+4NCn9UvB3j1pa/gxWf/AMVoGzFPBpqwWsLnZ/zqTKzXtGyh2T+Dz33+30DSW+FfYhYtnZUjNMKYH/W29CmP2zEMwzAM448kwV/7m3/yScpOe3b8OmaSIHNw9jCP4klCYgpTPblwbRy1oB32irlE1h4nLdQAjpyJ8kJhzIvMBfo0nYkyafmzO0nnfHddTbtZOqpHCrMeihx6QQyEERrdBJ3lLuJuExmvTfMpH6WpXiaY7t3C7q0NTEdb6LZbWFpcRaPRQRgnddNtENURPb7DvMl2nt5YgL//aG3hgPV95aWn8PwzX0Q13UODHzEqfCR+gSQoeN1Dnkrb+E1Yz0meor+0iP7iUX7LwH0jVtl9en4yItmjaLu1kPke+hspw4wf1LsZhmEYhvH+4K2Fz5mE25kloQmFJXnUD1+RMvWFm8tfyOsUKEXRPB67ptQ6r6Y/oUrd/qkLVnOl+vpFbt9JiYsmKtXXNVmy+t8VxYhyc+BERk23QdBhltmoW3pQ1IrQWmxSAGM+jlKZU5DoOyXF8oDit3n9MvcztJsdNJM2xagWS5XtHstS6zR75buGnlE/Rc+JKLNb117EM0//LorJDhLKWFxS9ngx9nMqXg6+OEaDKYKkgTLwMC2A3tIxrK3fw8+liGlJIRxitL+JvVuXsHn1RVx65WlsXHwW+1uXkE73EfNvFEUazcyC9b56uNvVjmEYhmEYH2Tepkn33UKlYXGVa/7NUZbqpcYft3We4X7X/fsSJ4V6fh09fC3yP0XBhqMbGKeXKHwa5BAjiVYoihrZqpJlLrq3An0I+STHYHuEg60R0v0CVcqTpcQoRru/jlP3fwSnHvg43bTNOyiMulzUZdTKN0dlvjecWBENvBUal6JzqnXE5xWj6/ja7/1j3Lx+ibUrkfB7NbyC10reQ+FjdaaTDNuDHPHKIqZ06hRtPPahn8bDj38Ge4N93Nh4BdevnMNgbxPZZM8tcecGxAi9E6W8v3QWj334C1g4cpb3qw4SZ16eN9cbhmEYhvGB5W2adN8tipwpKcKn/nrxLAqo6U0St9UULOrD5yKAM14vfLV6SUwohG6E8C7z6KzKbDDVkUA1ddbSVzL3FHk5RBhn6PR9RAm1U/0Ic9aFcphOtrF18xKmoxG67QXEjU5dRklZ5HVXEp9RR/tU9ntEYUZW2Q2qUN1pfipX+ulXGV56/g9x9fyzCCl5IWU2YX4tHqe6SHS5odSNkPFbBa0mhZHXwxAnj5/E1uYlPPvN38HGuacx2tlAle275mHN3SeZBr9z5UUIywKDwRZG6RArR04jiFusmL5r4Z6h93/vL2oYhmEYxvuVuxreqZt+A+7NtvNE3an331z2hM5I7xTF00jaOg9ljMcVJaa+Wv92asZ/ufoHVhMUwQhFPESyWmD9/g6WT7cRtSiK0qk0x/mXvoKnvvTf4trFb9LJUtfEW1AgcwooNciVWC+79l5hIU4gXc25n/OwpIQBo/1buHrpeR5PKWo5a1bMZE+rgegGH5NphuF0gqjR4BX1aVTdCrz64rfw7Dd+B4OdC6zpBDH9LqYMNsocbaZulaLH79DNea3QqOQCu7vnsX+wwe8o3VMTu/4ur41pGoZhGIbxweOOcd0FXDROyakODceJj9o2Z+fdtbehbv9kXlaVyfVBcydm9x4uhyJYFhLBeoXdksKU8loeZ+gdb+DI/atoLHdQhZqLT337LuLbX/3nuPoKpY/SJQ/NKH5KmhvPVykKsX2/mL0Ki+ejSuzeuoLpcMc9J5Ds6XxVqBrulTR6+WAwoPdRzaIIpZM9CmnOe/d2+bo5QmaMKYgJS27x/hbzqqG6SenzxwNgMuBj1bSu7yTJi2R7LF/fiE92cxTysmEYhmEYH1juqvDVevN26W2Yy5yzpTtmoulgFOmqr/K3mnOLHBWTO6xCJi3RlvC8j5xiEy55WH+wg+UzTfiJBow0UIz28OK3fgcXvvNlTPauI6L4RR5lSVb0Tur3NiiK5vrJqequ+mrM1buk2N+6SsMcOcFTRG++VVI0czgeYzTNkbR7qKKYciYRpYQyhayfBng0+Q16iuaVU7TLAklBwU1L7BxMsEuHTeMmsiBn7gr9zjKWOovQOh0aXuPz21auifm9v6dhGIZhGO9f7lIfvjnyybnpvFl6axRpkzBpVY1pts07JHm6TxMmRyxCAzeoUF6BotAqIBM+VatP1P3vJE+hRhCHDeQ84YUeOt2ufAvj/QlCiSKl69a1S9i6ch7ZcAcxq62pWxAo8eA9+VD9jhKruqDA1enWxnlcevlryCa7UkLWQ7G3isJZj2dOsww7e/sIG03EvQUUXuSicTRERGWOJvO1qXENv0DM05q6pSxKDEcTbA8Gbi7CgO9ZxFJDfgt+A/WfHI/3MRrt8kyJOFFfPo2Qfvu/g2EYhmEYP7rcpVG6Mw5F5N6U2xG8N6JuAJa6FcUe9gcXKXTTWgLRQBIv8mLEIpQroyTtUwzH3K/v0vP9kkLYaCMM2wi4r7KCzMfOSzcw2hxTDTX1C7PyV1VKFUNErT4W105i5cgZLB07i1Zv1Q0wcc3Es6L1ZvO3u90kqq1eZ3ZduC3P6VMoMlfmKS6fex4vfutLyAcbiJFS1ionmQ2+R1RRXCl7u7v7GI6niFtNhO0WkmbHDdjwvRwhy4s8TX4jGS6hoOZ4kmI4GbM0ymOrhaDZRBGqoVh5FBkMUWhLcdYqIklzCUdPP4GzD38CSXuJ7yY5NwzDMAzjg8jdFb73DIXP9TurkOdbOBhcQVllrHVOeWogjpaZR0u2FSiLKbJ0wJxUHoqR5tiTZYUUw7LZ5TZ2kxn7PJ9ujzB4cRPBiILnB7yD5fP1NbVx6VGSqlmDbsC72+tYXT+DU2fuQ3/5CIvk9ZyS5ZqOC2d0WZ7Xx2oiLSsep3ROVwKqnHXLNcG0jguMh9t49aVnkQ22WKOM8qb+d4EbWatBGz6PNYJ4e2sHeVG55d4WVxbQoPixOD6unsJGFEWB0XiMwZTvzisRJS+i7HmBShLuBkpvPWmz3k2jkRUlZdFIvRaO3fsEHvuxn3frEKvY2/JqGIZhGMYHhve58NGbnPDlSLNNDIbXKSWSLAmfmiiX3BQviujl2YBSOOL5eqm3UtE9Ck4SdoCoQRELKVUheBnj85vIL+1TAENnOHpzluikKedxxmeqFE36XBWUO2ZIGh20On1oouOc0lQVFE/WRa2sEsCKoiZZUkwyz7TqrXMteh/likllueAgv7OakZV83q9VNWKmehoWxRtZIP8dHAyxt3eAMAqxvk6x5f3q1yeR5eNdnUdD9fGbAo2Er9isRzLzvGtIZwa3deVpmpa6p57Ub+r7mHJbVCHCuIMnPvunsXrqUUqze4xhGIZhGB8w3v/teLSUutky5f6s4VHmwv1a06hYhSJskiydcz3WoDV7w7gFL4wRlG7tD16j5Iwoj9sjxCUli6cU/QqYQidfJVoUoza1qKXEc7FPIQsoedkEu9ub2Ll1HQfbNzDcv4XhwS0cDLYwnu5iOt3HZLKPdHpAyRvTBSesl5qXpxSxApGWSVN/Oxqi6uJXqlOkHn1u/r3A6aYEsu6h2Om0Ecear1DCW38DJ+XuuuQvQKPVwsLCAvqtNtqsY4vfQnVu8X06s6SBHOqp16IltviN4rKOPtal8LmU5Gyskbwme4ZhGIbxQeV9Lnw0EDkORawoXEyKsqJGzbpZU/3R1MSbU65AaaqngVEETGvjNhEGUjiNiq1HxtK3MN08gDdUJE1llCj9Oiky6HkUoDJHIkmiFHX4jCZLSPjcJstvUpBaXoamEvc1QrbF+9o6P0tNCpcGVLgt722ySk16qBMulikB62iePCYJWYOyqsiea2qt6iigUz710YtCSmNRix7fy/mYC+8p8c14LlJ/PJ5W/z9Nz6LGXNdzz8/VqxGTInVRwIPRGLuDAfaHFDw+U8/QWF8v6aDdW3BFGoZhGIbxweT93aQrr6GYlRjgYHCe8jPgCTXDqslW7Y9atYOKQ/HzqTeuHdNNgZIgirXWriYr9hDy3VycbFBi/5kNhEPm46Eabql73KdMudd3SjXb15FTTAohf1HGdKaWMV1VJpXjGk3rU3P4vPnxnbLqJlWdV/OqmnaVdE7Nve6Kewb3KHv6e+zv77u0uraMJLmzBJ3yubL0bImipJDyWHJfzcd5kWGal0gL93YoggBBlFAgY/gxdZDHGb9R5rVx+v4P4eEP/zEEcU+vYhiGYRjGB5D3d4SPBqJJijXoIWeanXRJgy/Uh06RPx+K7lFtJEO85pZt8zTJiTSPkuTECBhc30YwzBBoUIbmtHM5+AkoUG7pM6FiudFhSTHT832KU1BqdYzKyaPbsrxQzcKz4+BwYgHq2xe4PLpHEUXFGnmC9ZREakWPTP0BfTcjHp/J+qieSk7qKLVqemVSXz1VSO/gKkYUzdQbFCz75miIjcEA14YH2ByPsZNVGEqEW134fcri4gqChSUU7R7yuEknDinEDRw//TBO3PdxlEHTlSncJzQMwzAM4wNFHeEL/NVaJuqTdVhKaSZBd5U3Mww9W6nEcLyB4eQaAl9NnxIkCpqnZkndq+mKpVAqKaCgtRAruocYBW/X3HWJJmHeSnH+K8/B203RbmiakyaiUD3oZpLDd3Y1ce/OG/lBtM5snudutQtF2Bq857s/iT6c+K4LdVE8P3M0h/alavot0ZO01dPK6FydUZJa5iVubW1hOp5QYAMsLi+h2Ux4/yyvCqe4Ztzd5VaDTdy9FEnnwi5PfU4PVbO18ntVwNMB+qvHcebhz6C5dD+/V4vfQt+UWepq3WH2OeodwzAMwzB+FAn+2t/8E09SEtq1lczSXHruOnrOXCQOPf/Qs8sqxWiyTRGZ8LTkqL7mROl2PSVrOhNSXtrwfC00xvOUPQ2CSLIAg8tb2Hp5A9U4RzadYDqZIC/Ud89z89I521E4T8Wx3PkSbnt7A+zvayBGReFqsWydP8xbiJAra75TU+9VKLLc9cGri7tTRj1htIfJZIrBwYD14DW6mqZ6iRJNIO0ap2cSKZmkzFEIfb5DyMLq1TqovnwHbRU79Fl3NV/7lEVNYq0+jsN0Ai9OsLx6gt+syfvrmukzCPdlte+OdfQW72kYhmEYxvsa77mrf2/Wh49HM5mS8NT/p7/b/5Ofi8TMLNzzZ3UQXoE038X+YIMHIyY1jVJpFKVykbWCtyiiVQuaRC9WXzQkTmoUDVOza3RQ4ZUvP4fplT3EegbPu/G9NBqNgm0kvK+RoMEUROojqGfDSeH2zR0UeY4oirCyusqtpjvWs98Zkrc3QlHDKIyQ8Jnz71yrnu9kb2d7F1mqaZTr+zWuNowCLK8sIk7i+lPpHWfX55vD1P0y+aX4jXJ+S/V0zKvQTTuT8ZvlYRcf+tjP4viZj7A8TW/D3PwmnlYXeQ13+78DwzAMwzDuJt63L//dzSAMV91gBwe3c/Fy4nc3/2c/L1/P5vPcc2e43SmGow0K0A6zZJSRullyXldJX31LLXxB1KZEaZU4CtFM+KIqwv7lHWw8/SqCXSpPWjB74Zp69VxFwVwoS1Exylyj2UCz1aRURRgMh9jb2tMlRHFI4VtBGFL43Hc5zOHjuqzbuN0771VLGNxgjCzL0O/3KHIR1CdRUcR0mmJ3dw95lrtzyq47NPyi02mhv9hz0by58DlKjTDm1v3S09xFt++OmK+UPFP0Ui/BlIUWfokJv83q8cdw/4d+Bl7UqaOE/AauPtx38nen6oZhGIZh/IjifeXc/20zCqJVrUur5cM0WbFESMKkRtJDrnIXmEmJExfJjZpp9VQKDIUsy/cxGFxGpbnjKCyvzT+TnZmUSvhCCl+oiZa1PiyPJUXV1MeVF68C2ykijX0Yp8imY2TphN5XD8ZwYuOKqSN3fhAgjiM3EjhNNcEyQClGq6PmYh6ynvMkuXL7s7rNz9/Zd7uujNvXWC+tkpHnBevLZ0Wxayp25/g8jbw9jERQzbkarRtEAetVl6EGXJW3v3fgpm9R+/Dt5mmeV5l6N3VmVB8+rSriRS1UfGbOP/MUCbrL92P9nh+DF3f5zomTXSVFNNV3UE29epxhGIZhGD+6UPj+z5uUPNekqylOoqjJrZr3ZkL1g8CFq+pokptuBTkfX2BwcINSdItXSic9zmMU5XOoaVdyo6ifjCSEH7ZZf0X4QlemhGd0fYLr527CT33KnQZpMG+VUwQpfuMp8skQBSWrHlmrvm4sUuXNhNEx3xI1rdZ2WOMerezcSP5cXneZv1RhnXCZ3hgnuLyupNxO2A6hR8n/Ov0OFhb7t9/f1Y3vzy+FQUE51ooglD43NYvkj8/X4+tBHD4llmVTFgM/4UmNEPaQBj0K30OIu8cRxE20Wi30ej10uh03QEXSZ8JnGIZhGD/6UPj+T5u+769KFGQRPmWvEbfd1vWLk1jcbVzEjjiZqdN0MsB4tEkLO3CXVBf1nas8LXpWR9bU34036SK3mmxZ8+/1eEoRvkArsGH7pS0Mbg4pQiEfEzlh0yTLbnoVilKVU/xSih/lr5ykdM2c8qcVPfQMPUnoGfzNj1GyjvVZZ1xMEk/leWNu69vcmvRBZ7uSNid7/NFpjQp2ETl3sd4I/WkWlxfR7rZmoqd7laEenTv2Q8VEXTmzf6wnt+6bcUuJ1LQwbp8XCp2n2IftY4hbp+AnPdeXsNPp1MLX66LRaMwifHwD3WgYhmEYxo8sdYTPr2YTL1NztAxZmCCOWvBnHfnra7Wr1NzeeY8oEiWhiGqR81JKD+VlBFx55RUU6R7itoekHVNKmC9S37ucEqL7KIYyIQqXpEpV9DS/XNJh7ZqUtgYmOyk2X9hEOc14HwXWX0ChEbzlCAEfogEdlaZ6oTx5eQkvy5CNxyjGI1TZBF5RL91Wj4utn6GBHnWEby5Czqy042SsFjbpYi2l7tvVt+uifrn7VI7yOiUr+RzmU7fCWUO6K8yt5ctdzQe4uLyAbqftynPFuGcwUU7ptvoaTuk0WEVDPVRzDc4ofX4fvqeqXPL7eBrF3OghbK1Q8tb4t+4jTCj5bTXnttBut9Gk7EUxv/msH59hGIZhGD/aUPj+LzPhkzJIICQktfQlEeWJ0lBLxkxWvq/UTY9VpVGnekZOEYtx4/wWrp+7AF/CpSbJsEDQLCl/dL6Wh6jpU+woLyEFJ8hqKVK9EVFU2oi8NsI8YjnXcbCh0b0xcm8BQXQCVShpGlL69ih4U8rQiDI0dooUeqWbSBlphXxSIJuw7GKKwA3wqOVL9dFncI/j99KqGSxEB066XH3dd6SOBdwqP3H559d0gt/T53FQlMgHA2Qj1UFz/9Vl6Rnac38O7nW6bSwtLfC8vhdL4PmxmqSzFA0/QiNK4IcBCk+TOQdO+lLuZ8yr9UT0zMproLd2Fr3V+/mp+D3iJr9XBK3ZmyQaqBLz7x66pOjeHJM+wzAMw/jRZiZ8cMLnRIJCIsvwKQ1x2OH/+OPZ//Brcfn+UjrJKTxNdeJ64WG0NcKFZ86jGtZrzGpNWMXBUK9vBnW286IKQcND3GUd+7UE+pGmWuH5oIlWuIh0G/VgjakiZU3k4SozHqH8UPhcVC+DVxaIiiG8XPPsSfyGkCpJuqRmepxr6taj+Q1q8Z0Jm667307L3H4tgULCV+dwt/K6+7Q6UZsfE39zo+himRZIhwPkowFAgdNqHXJMuaSoKn6LKERvYQFxp8XvpYXkqKh8dDqllI4ndOcczUhTzNTSJmFTFNH18eMfmJ9BSovm4lmceeAnKdBrFD6fssdvEOqeO02488he/d+D6nhn3zAMwzCMHz2Cf/s/+Nkn+f9zjXSYCQiTfrjV/+PDIOJ+LQDfbzRdiJpkFd2TYFXTAhvnLmKys0+v43HQoqgtUtgUaUyYQ22XzF9QXqYlpsOKeX2k+4rISdL0EyDxG9je2MNkb8pyQt7fchEtLSFWUGbqZ6oZOeYzGrzW4akuRbBNfaundHF99dTMTPPSPHaqo4u28XZqX+2f+lZuTkCWx+TqN993a/4GvJfSRXkuJbV8ZumSjtWrjtdYRhl6bhSupoKR2Ll58BRhUxMs5c2PWFf+HXLWvaScZX6ElOVpi7gJr9lEFYcYU/omFMZpOkGWZ261DsmbmrMlw66PJAV+YeUUy+U30fdyVqmXkejVf2P9rQ//ve/G394wDMMwjB8chyJ8r4/g8H/ylJmEQqHoj+so5gRNl75P0R7Km5uOxEspZj4Oru3h0gvngJSiVSUoolUUyTE+lypVpvCKEZNWnxjx3FS65NarVdNw6eVQl8OgqSXQOhjujJglp8ZQzsI15I1jyCDJURyR76FXCXgPZUxLjWnAhFakqPIJbXLAuu0zaR4XPUB59D24O5MfF6jjL4lc6SRydlLnmUdS6ETZfTNFyLSVYEmnnTKiLHP3rLDcpYtRTnlOK2Io2loq4sojVw7/Nm6FDxUhb3Pn9Tj3MNaB12fN0Z5G6ha8143aYL3ddDu8keKa8q7GwjEsHv0QP8MyfTLh35ayGWsC6KYbqKEl5NTEqyjhHBM+wzAMw/jRhsL3n1L46mlZXgu1hNKg+fk0atfTyFdFsJzUOMt670gipS4BVYRudenZqxhu7vGcjyxoo2qsIw8XKECaZoWypKbWMuN2wipQ+sohBeeA5yhubjoXipI8xymR8vOMR3FMjiONV92IVo3AjVieRwnyE8+tsBGGsRO+Ii/d6hZFwfoUmg8vq+WJ4ua+h5Mtbmf+o+fcRrszIaY2umv6YQW5r/rpXaWf0j3F9jSuVu8zhU/pq/Khey8fTJTZ+eTO9TOYU4eqhyKTmmeQdqt5E1VmJTFVOVpLw30Hla0I4lwY1bDL+8IeGv2TQJMi7Seuj2EUaM7BBK12xw3Y0EjdZrPppE+iWDdjH3pPwzAMwzB+5DgkfPP/qdei4bYUGEW/4qiBMGjyWFEfSYfySPreWgRq6TnMvGyh8kMpGiIvx83zN3D9pVv0owgZpaZI1ugo61SX+pl19SRS1BgeqOHUc6KnyJ8EUAMxBswzYTaeZz7PNdkeQR6tIfNjuBG+lKIICaKohaYEh6LTbDWcS2X5FJPJBNOpmkVTZFmOUhMhFwUK9Sfkc1WNuRyrTp4kdPYtbr+dq2stiHe+kWRQwqf7lV8iVW9rPZwiKMZ8jzHfj+9E2dR7OFxzsL57zCIaKNQMTZF1zc+808eI+TUAZco/i74FE7+c/kaKDPrqnxf1KLerKIMuxVffgudpxGHg8Vs00GrVsqdpWebC5/oBmvAZhmEYxo88FL7/jMKntXT5P/XaYHhaSTJCyaD0hVrzNe5wP6qTV0eRaiQyb4xkhJnrIt3RbSUiVD31UaO6FTt7uPDtlzAd6FwDacBnxSeZW6NSFSGrceLhkkSUSscqurnrFNXyKDvVhNKXcqtl2NQgGrG8HnLVWc9398JF9DQFSa/fR59JEw1rJQ2tViHhUxrPtpmS5M9F/jSxcT245U4TOLd6QR3qdR23d+rzh9Gl+Tm3LwnUN9T3qSVN+xpbW5err6YmZZ52N8y/4p1n6M76Cu9V067uCIAkCtwUK37SpfA1WUYdsVNOtwoHk6RO30PNuRI9Tb6sZl016c5Fz4TPMAzDMH608b567j/fpFi4Ubp3/r/OHckfkR5oubUkoRR5ivIp0iQpURJvLnx1GfNCWRIFZlYsd13JWiIXV75zATtXNylvMTI0UTXW6n53VcI68TmSOlZOzbBaiixQEyz31c9NAlaq6VUROPWJKylK7iGSVdWS+/OHEg2IiOOGi2QtLC4wLTrhiyi1kqE8z5FS7qbTOtqXjseYKHFf57IsdXkKNfXqx7W1sty3k6K5PLnfRO8z252fVZb5ShrSOv1olLCeUftl/azX4N5NzcXa1vdK9qIo5N9MYqvpVlqI4oTvWI/eDZl87etbcj8INBWLVlmJnOjNR+sahmEYhvHBwHv64n+xmZfT1bJKeShhmAnEXJJmwpUkbYpCi1k0+lQX3j7CV0f2qC6zojS44DBR6WG4uYsLz11GOaHUeD6KcBFefBSZ39YSsCxDYkQxlOxJYhoNNBqt2xGovMiQOgnLahHLFYVj7Xizazp1TaOz5zJ/GAXu/oWFRSwtLaG/0Eer3XaSIyR9kkhF8yR+KSVvKuGbTjCeiZ/OZ1l2O+Kn76FazpyOhbh/boDG/OTtaFmdud5/g2va1b2qh8p3yb2bniWZdVkPwXtc07u+s6KY9bcK+K0kfWqa1brAkrl6vr16UIb6LiqqV6+ZG/KeWvJUzjzdiWIahmEYhvGjjPfslf/XZoHJ6jRV/zdJnORD0bFaQuoBBhQlNxFzl2fq5tE61XnejLnfaQqTuTrIIQLeJpHDJMOlZ89jb3NMwUiQ+zG8ZJ1iuITMo4BpQmNKoWQkpJioubHb7aLT7bulwLTubJFJzKaUPorZrOk1pYzlWV73wSvUFMu3cP3m4GSn3e5icXkJi4uLLtIn8Tkc0ZqLzlz8JHdz+ZtH+pScjDkJq5uL+Y/o5fjvkDi5s9o/dE072riz7tosj2t2VZElMgqse9ZcNFkPSV/Fes1drC6jlktFL120jt9KkzDXEluLrxqOdSzh0/s2Wk03SEPfVIM2aumzqJ5hGIZhfBCh8P29TT+sVqfTAQVjUgveTEScI2moK/+pr12j0aNYJDPZqKNJb8UbCZ/rc6fRv3zIrYvXsPGdK7wYUzWbKKM+kKwhq7jPOtRzxElUIicprhl2YQG9hUXX30yCUlHmci2JljNR/KYZxcgNupCU1f3vplM1wdYRSUW0OixnaWnZlVULTz259Fz0aiGTdNXHdbNx6SKIc/l7TYSP1LJW31fvz8rRvn4OXZtz55x0zO3on0PlSljH4xEmoyFGI25n0UU9905dlTT4QlIcI9IyaZQ6nwInFBnMUgmwZJHix2+mb6DvpzVzJdDNZtt9g3mU0zAMwzCMDxYUvl+n8Hmr6v82TUfINFLUDcqgyGgqERmFkwsfcdSmLLR4LNGrZeytqPvpUSFZhls7lse+1uplWZPhEK98+xUUezkzBiiCPr1PTbldCmItHq45N/CQxA20W+3bUblOt+ciVU74VD7LdfKlZcooSZKblJKTTsdIKYDTydQdS3jU1NlqdZzsaVTqPLon+XqzJsz5WUXWbj+L+8r/hsJXn7h9/Bp0frZb76vB+nA+Po2HKrdgchI7HrvmZCUXacxS967CTS/jKwIbuT57caK59CRvtfDdjk5SFueSKiSGkl19A0X6Et43v8cwDMMwjA8W3nMUPi8MKHwSJ8nBAHkp6dOUIHWToIOSp2XWGhqt66ZKeQOZ+S5q4XN7zK69kBLp5x6unruImxeuIywjZGijjNcpfCtu0pR5v0E9J4p8NJv1iFr1uZPwNSl/8z58GjqhqjhXY9IgB6XC9eej/OWUHQmPImOaxsUNQEmc7GiraNcbitmMuvbfzZvJ4WHm5b4+7+ufd0gBZ2iQRp2c+OUzaaO0KpLp3s1F+XivEz4NZtG3ilxzrgZn+IrWMYOkUevt5u7evL6f92oOvjiqR+eqX6T2LcJnGIZhGB9MvOeuUvj80AmfRKso1SyqtWVTionL4jJK+CQWjaQDr0p4QoM36ijT20NxYTESm7AMMdzax8XnX0UxHPNKgjyk7Gmd26DFfJIjJT0vcmvDKgq1uLTItOSaIDXKVnURb1aDwxE4Cc48KickNhIjN1p1Vs77EfclZHX8p757qv/8febvInnUOyjpvXR8WNyUT2XM75knoXyuf2RYf4f387cwDMMwDOPd813CpyX280IDBEZuqpNa+qQeTtcoW22EvpZae3vhcwMzKIpFoIbXCqFGk05LnH/2HAY3dhF4MVK/5frtFcESnxzzLuUsKB+aKiRGu9VysqfpUzRn3nyEbr2s2DtjHi2bJ0nRXJTez6iOqq+Yb+e8/lh5D2/nzN/39eXMz7/ZfYZhGIZhfHDwKzdIQ+I2F4h6RG4Ytnh+Himqr7noUFHIDtzxO0FThbhn8EcDNm5tbGJwa9f14yuqGGWwgILSV/BZc4nz+aPoU6wBCK2mmyRZoqfRpJK070X2JDLz6JXSj9I8c5Kyw2J2OB1+J/Xhm5+/83esqc/VKF+d6u+r7Z37DMMwDMP4oOJP06FrxlW0ro7+UIQqTc6raU9iuEX4KWuVW82iQFnl3H/ryN5tVKaXcadefmw6GGLr2iZ8TbCHAKXfRBX2kbtlwtxTZIhuomcJiQYSaMkvJTe4QoMKKCk1db1ej17htUnSpCvfLTb1+fc7bz6Y5A6H3+u7v4nQu9fL5333N5gnwzAMwzA+mHh/+Mp/vhmF8WoUtuhSWupsLlTq/5ZiQiHUYI565C6lCRq40WVeNb++sVzcRmKoCJ/nIyp83Di3gc1zN4AiQu5HKJM15ME6Cl+qV8GnaGoSYY2kbbab6C30sbiwPBuo0XLLn7k6vM10MIZhGIZhGMYdfDXnavTqdDpyo0EVjatRs1+EOGpQseajdRUtq6N8mvvt7ah4jxJLwnB3hJ1rO/CLkOcaKKMuyrDL/VoypZIqU5Mpx25t1xYlr+NG07qmXMpe3fxYy57rHvg2vmkYhmEYhmG49lv14ZPETZHmQxSFpG+Ga9ptIPQT7jOrE6x6lKeaeiVcavFVeiMB06FWgMjTHFcv3cB0mMGvNGKXKeij8DTFC+/jj8vtBfCjAFGiVTWabu69pNFEEEUsR/3N7kT25JvvwDkNwzAMwzD+yEODkjVR+nxKHDJMs1mfPokZL6nfVxhpGpSoljzmVpSvlrQ7uPP17h3ocD5Fce/GDgZbuzysXPMtWF6ltXIrjbYt9XiiwQeUvbgeqKH1bVvNFuWvnhDYBhYYhmEYhmG8O+ZhO1I3wJZuxQ3125tSsqRwmtetniJl7of1urSFi7Bp5TWleSnziJ+L+lHuJuMMO1e3EaeV7kYWNpFHiyj9hPcoSsiMHmWPSSNo3aTI7Y6bbNlNjBzWI4VtYIFhGIZhGMa7gw4mDVPfOLmcBlmoyTZHmk9cXz3BSwiD2KU7akdBpIEdblqd+5hKlASqjffmtVtIdycIS027EiEPe8g0FUsVKQOTnl1PFqzJkButluu3p7Ve3SoYs6lDDMMwDMMwjHeHryZbDcqop+ygwFH41LyrEbplqSifpmuRlinK1+SxmnaZ04XbasW7szeTP6aAd4y3DrB79RaqXFMph8i9DopgEaXXUE7mLVxeSZ1G4DYoee32bKBG0oAfqhSTPcMwDMMwjPeCr5G4rjF3bmwO9ecrkLkonwZxKAeljLKnKJ8GTyi/czv6mHPFQwS8UKQZbl66jmIw5VNKZEGCIlxh3h7vVTNtwX3ZXr3ElwZnuDn3tJA/xS+M9Jx6qTDDMAzDMAzj3eM3og6SqOnm4FNcTpG+erJiTdeiBfcnPF8P0VCeKGy6pAEW6nvnhM/lcO7mInw+fw629zG8tY+YGQqeVN+9MlxgxgQ+y9ZEzHI5RfGiOHFNuG3KXpPip+ieJHAue+Z8hmEYhmEY7x7f9yJEQQuNsI8QFLkqorhJthTV00L96SzKVzftzte4nS+7pn58ErhAEldW3PooJiW2NnZQZSVKn8IXdFBGSyxHTblqNlbfQPXdY1mBBmrEdb89NeU26oEaWvZrzmujj4ZhGIZhGMb3gp87rQsR+AkacZPy51PiFLabRfBoW0Uxn4Zlbl4ullfvitmuNhqscevaJgZbe26JtKJKeKFPgWtR/lgKRbLSnH7M7VEG4zh2I3LnAzV07KKHhmEYhmEYxvcFP6JcuUieRucGEfykjcCtrhHT70LKmZp5mfNNomyaVqVQckNzPQz3B7hx+SqCXPP4RZS8HgVukfshHc+N9gDK0EldFAWIk7opV6NzNQef+hRKBt2gkENOaRiGYRiGYbw7vN/5zt/bXF5urXrVhDKWwysCbgOURYG8HFPUckShRGw+JctrLUzCp5UzJIRBWuLKCxewe3UbIWUv06jc+AiLW+Y+xdEvXJMxECGMK0pegl5/GUuLi+gvLKDZbCOMJIb1M2zAhmEYhmEYxnsn+PbBiSeneau9vNhDN4kRg1Lmpc7rfE24zKRVNt5I9iRm86bekJI4unWAmxc34eUURkpdHi6iipaR+1pZw2c2iaHHMn3EWj6t00Wv12fquRG6modPkT83FctsNIg5n2EYhmEYxnsjuNb8Y09+7Vu77Wef38YoA3rLPXQ6DQQULbmW5/rT1dO2vDbiJoHTP62g4aOalNh4+RKyPRbiJZS8BFWygsLv1CtvVD5LCRD4FaLYQ6PRRre3yNTn87oUwERzxLz2GarD4UcahmEYhmEY3zOe/9n/eLPysFqVGZIox0On2/i5zx3Djz2+jGNrPjqNErGfUdo0SbImS6b8qQlXFqc+eTSysIpx49UN3KDwBXmIDE2UjT7yeA1F2YLGaGgiFl+TNwcVms2QoreCxeVV9PoUvnbb9d+TQ9bRvbpyus/1HzQMwzAMwzDeNZ7/GQpfGKxqEhaUlLpiQilLsbbSxNlTTTx+so2febyBM/c1kMSBm3yZ3kbpK13fvaCMkN4qcOGZl5GNBih8H5m/hCo5gQIdupvEcP4wNeUmFLwO+kuLWFxaQafbRYPntNJGvXrHTPrueJ9hGIZhGIbxHnDCh8Cn8NVepq0TrTJnmqIXlfhf/WQPn350irjpo5N0EbUSlIn675EU2L+xjfHegSsgRxtldBRlcBS55FAraiin5zmp00oa6re3sLSEBQ3UoPyFPG8DNAzDMAzDMO4Ovlpm5WOaPNlThM9ZXMB/sdusLoY4stZFNpxgsDXCzUvbuPbCdVx/ZqNOL1zBiLJXej4yyV6wgspfQO6mc9HULPWwDk2krGZbt4SaVtTQnHuK7AU2555hGIZhGMbdxG8trwJhiEIraXjqaZcjqDKaYIEgz/HhYx5WuhMNt0BYhhQ6H2VES6TgeZX63TUpexRCfwlZeJRpDSnPFUHhpmFR1E8jb4MwQpI0atlrtdFotmbr5XoW3TMMwzAMw7iL+Gtn78fSmbOIe4uogggF3Uvr6KIq0G+GePxkE51qgKgI4FdtFMkaJvExjKNTmMZHkMYryJNjqOKTqMJ13t+hOgZuYEfFPY28cJMsuxU1ZuvlziZZPrx8mmEYhmEYhnF38PMwQmf9KFbvfxhL9zyA5tIRIGmhpKvdu97AieUYKFMncSPK3TA+jjw4Tjlco+itIouPIvPXkHl9lOqz55WuL6BfRvCqCH7gu8mUm81ZdK/ZRqPRcP32JHwW3TMMwzAMw7i7+FpWLVMULm6htXYSq/c+iCMPPIpjD5zFxx7ooh0NKXIlJmGCadRHBkXwElSIUJQxcjRQIOaxz6QxuRS+ikeawsVjuUGAOE6c6LWZFOWLoghB+Lo59wzDMAzDMIy7gnf6b/5Pm4Ufr2pqvcKLEJYpRSzHkcYAf/bkVZwOL1PqKuThEeTRSWR+i0clglJDMTQnn+um53DjPeZTq1DmNCAjjmN0e10sLi2jv7DopmGJkthF/jxNvFdnNwzDMAzDMO4SQf+zf/FJ36va9aGaWDVoY4IHOzt4fGEHsTemCCZAuFyPvkXohE/d7xS9k9SpaVYCN996PlVOTblxhEaziW6351bUaHU6SLSihvIpImiyZxiGYRiGcdfxJXB1lK1eQaPkXoOSd393gK63rwZail6XqYOi0jq3VDVPkqd59QIkjQTtbodS1+W2PRuF20KT23a7i06nz/M9dy6mAGryZRcWvB0XNAzDMAzDMO4mfkXhKyhwhSJuTsIKrDXGONGeIKwmFD5NvdJF6TWYpGklAkqbJlFOmg10ej0sLC5hcXkFS0xqul1cXub+MhaWl9yKGp1eFw3m1T0SRuu7ZxiGYRiG8YNjNi+KInc6KBFVKR7qjbEQjlG6DnoNeFEfRRC7efrcqrgUtihOXBOt+uVJ7lbW1rB25CjTkXq7fgSrPLdI4VPUL4oSiqJW1HAPdJMyW5OuYRiGYRjG3cfXRMsualcV8MoMnSjDvZ0xGqDwIUQQtOAx5ZQ/TaTs++q/51PgYjQb9bx6GoihJt1er4dev++WTNNW59yKGpI97/Vz7sn8LNJnGIZhGIZxt/GO/Uf/fDOGv0q7Q+HneLx3E//GsUvoeTvIvAaS9klMwnUMsoh6ViCit2ngRYtyt7i8isXFJbQ7bSRxvWrGa6J2ChDOpU7nze8MwzAMwzB+4AS9z/yVJ+lwbTXVhkGOjy7s4GxrFwEyeGEPcecIJlWCTCtt0Ngi30OcRGhqQAalr9Wi7GnkrVsTV4Z3KB02vEO7hmEYhmEYxg8OX6thKJJXeAWWghFOtcYIvCkqz0fSXHbSBy9ApaZfj1IYam69BhpJE0mcuEmUbcUMwzAMwzCM9y++VsdQ+E0TL59IdnAs3ufJkgIXI+msovSbqEpPZuiET5G8KKLwxbXwaR6+uilXgzBsFIZhGIZhGMb7De/Y3/pXm0HlrzaLHfzJk+fwsf4NBCUlrrmE7vGP4WAcYjAaIM2niMLIDdLo95ewuLiM7uKCG5ThJlt+gwifJNLifoZhGIZhGD9cgv6n/80nwzJvn2zs49Nr2+iGA2jCvebyGYT9kxhPU+TZ1K2Pq+bbpNFxffc0ybLm1os0mTJlby58r4nyWcDPMAzDMAzjh47vU9AC5LinP0Ivyt1qGlUQorN0nDqY0Nk09546+2kZtRhxkjBxG2vKFh80PXfdmnQNwzAMwzDen3jH/+Y/21wOxqt/8p4LeDzeRF6ViBfP4tTDn8PeoMDO1g5G45GyugmU1ZS7sLSIfq+HpNmE52t07htjzbmGYRiGYRg/fILFT//qk48uDNsf7+9iKT+AlldbPPMxdFbWMRqMMBmnyIrCLYvWaLTqNXM7He5rqbTodoTPMAzDMAzDeH/i/+TqTfz4kW0sYBuZlyPqH8Xy8QdQFS1AzbsUOk27ElLu1JSrOffiOK7n3TPZMwzDMAzDeN/j/9L6ZZwJrrv+d+PWCpYe+CkkvTXKntbICOF7PoIgRBjFiBsJIgpfxOPvXirNMAzDMAzDeD/iJ9MpSo3K7Z/GQx/6KRw/+wjCEm5tXTdHH8XOp+BpNG4SN9zULD7TW/XdMwzDMAzDMN4/+M17Povjj/8sHv/cr+HkvZ9G5NVr5uY+hc+v6ubcKEQc1025mpoFvlcnwzAMwzAM432Pd2U42YzDaDWrgLLkibzAMM2wvzfA3vZNjAYHTu663R4WFxfR6Xbd1CxaYcOmYTEMwzAMw3j/41dViKz0URaUPQqfRun6ND8tr+ZT9Hy3dm7sllFTPz4dz5dSMwzDMAzDMN7/eFdGxc0g9FfodxQ9UPxKjKcTDA4OsLe/h+l0SuGL0Ov20e330NBSar6vrn2UvlkphmEYhmEYxvsW7/Iw/yZlb4X7lXrlVWWBdDLFYDjEwcEesrxwU7F0Oh202x1EjcRF+DRkozDhMwzDMAzDeJ8D/P8BiuA3So0qJJAAAAAASUVORK5CYII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2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«Пропущенные цифры»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5904656" cy="4436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78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940" y="443882"/>
            <a:ext cx="4042792" cy="9221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«Больше, меньше, равно»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13819" b="8363"/>
          <a:stretch/>
        </p:blipFill>
        <p:spPr>
          <a:xfrm>
            <a:off x="2587267" y="3933056"/>
            <a:ext cx="2342465" cy="2525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9618"/>
          <a:stretch/>
        </p:blipFill>
        <p:spPr>
          <a:xfrm>
            <a:off x="5543763" y="682999"/>
            <a:ext cx="2628474" cy="2572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76968"/>
            <a:ext cx="3171007" cy="2378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543763" y="3278170"/>
            <a:ext cx="3000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</a:t>
            </a: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</a:t>
            </a:r>
            <a:endParaRPr lang="ru-RU" sz="2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36747" y="4988839"/>
            <a:ext cx="3614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Озорные </a:t>
            </a:r>
          </a:p>
          <a:p>
            <a:r>
              <a:rPr lang="ru-RU" sz="28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скрепыши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6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«Ориентировка во времени»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12363"/>
          <a:stretch/>
        </p:blipFill>
        <p:spPr>
          <a:xfrm rot="5400000">
            <a:off x="2457015" y="1727561"/>
            <a:ext cx="4301977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982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«Ориентировка в пространстве»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r="12182"/>
          <a:stretch/>
        </p:blipFill>
        <p:spPr>
          <a:xfrm rot="5400000">
            <a:off x="2123728" y="1556792"/>
            <a:ext cx="4515762" cy="4901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71947" y="1118958"/>
            <a:ext cx="3619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бой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64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r="1637" b="2061"/>
          <a:stretch/>
        </p:blipFill>
        <p:spPr>
          <a:xfrm>
            <a:off x="2118114" y="2492896"/>
            <a:ext cx="4896544" cy="3711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6288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делению на две, четыре равные части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241" y="620688"/>
            <a:ext cx="6857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«Величина»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7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«Геометрическая фигура»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9939" r="2808" b="8121"/>
          <a:stretch/>
        </p:blipFill>
        <p:spPr>
          <a:xfrm rot="16200000">
            <a:off x="5117813" y="1082989"/>
            <a:ext cx="2652793" cy="3168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1697" r="10000" b="4242"/>
          <a:stretch/>
        </p:blipFill>
        <p:spPr>
          <a:xfrm>
            <a:off x="1043608" y="1340768"/>
            <a:ext cx="3049345" cy="2652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8727" r="2363" b="5454"/>
          <a:stretch/>
        </p:blipFill>
        <p:spPr>
          <a:xfrm>
            <a:off x="2843808" y="4135640"/>
            <a:ext cx="3168352" cy="23415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398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гонки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2909" b="2302"/>
          <a:stretch/>
        </p:blipFill>
        <p:spPr>
          <a:xfrm rot="5400000">
            <a:off x="2430015" y="1099312"/>
            <a:ext cx="4284386" cy="59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8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 своими руками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r="37474"/>
          <a:stretch/>
        </p:blipFill>
        <p:spPr>
          <a:xfrm rot="16200000">
            <a:off x="3441949" y="-295291"/>
            <a:ext cx="1944215" cy="749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9051" y="1334874"/>
            <a:ext cx="3790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«Накорми хищников»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6787" r="7273" b="5212"/>
          <a:stretch/>
        </p:blipFill>
        <p:spPr>
          <a:xfrm rot="10800000">
            <a:off x="1251300" y="836710"/>
            <a:ext cx="6561059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2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801" y="548680"/>
            <a:ext cx="8316416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быстрее?»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«Взлетай, на раз!»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r="7273"/>
          <a:stretch/>
        </p:blipFill>
        <p:spPr>
          <a:xfrm rot="10800000">
            <a:off x="432261" y="2234012"/>
            <a:ext cx="4192339" cy="35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6061" r="11273" b="8121"/>
          <a:stretch/>
        </p:blipFill>
        <p:spPr>
          <a:xfrm rot="16200000">
            <a:off x="4469431" y="2347842"/>
            <a:ext cx="4567417" cy="35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7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980728"/>
            <a:ext cx="6336704" cy="396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«Игра-это огромное, светлое окно, через которое в духовный мир ребёнка вливается живительный поток представлений, понятий об окружающем мире»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8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125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бильярд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8425" b="16121"/>
          <a:stretch/>
        </p:blipFill>
        <p:spPr>
          <a:xfrm>
            <a:off x="467544" y="2060848"/>
            <a:ext cx="7634714" cy="3810301"/>
          </a:xfrm>
          <a:prstGeom prst="roundRect">
            <a:avLst>
              <a:gd name="adj" fmla="val 9374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858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Логическое мышление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7757" r="17818" b="5940"/>
          <a:stretch/>
        </p:blipFill>
        <p:spPr>
          <a:xfrm rot="10800000">
            <a:off x="4860031" y="3728767"/>
            <a:ext cx="3382134" cy="2742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3637" r="13152" b="4970"/>
          <a:stretch/>
        </p:blipFill>
        <p:spPr>
          <a:xfrm rot="16200000">
            <a:off x="1314463" y="3134912"/>
            <a:ext cx="2742688" cy="3930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1600" y="1438208"/>
            <a:ext cx="735881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«Крестики-нолики» для детей 5–7 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 старших дошкольников умения различать понятия «вертикально», «горизонтально» и «по диагонали»;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Овладевать логическими операциями;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счет в пределах 10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044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125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21486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«Пентамино» является американский математик, изобретатель головоломок и занимательных задач С. В.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Готлиб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836711"/>
            <a:ext cx="6860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Головоломка «Пентамино»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5455"/>
          <a:stretch/>
        </p:blipFill>
        <p:spPr>
          <a:xfrm rot="16200000">
            <a:off x="4280491" y="2546324"/>
            <a:ext cx="3830389" cy="396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1560" y="2852936"/>
            <a:ext cx="3420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изготовления игры: 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пособия для занятий и самостоятельной игровой деятельности детей.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2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Круги «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5091" r="17819" b="9090"/>
          <a:stretch/>
        </p:blipFill>
        <p:spPr>
          <a:xfrm>
            <a:off x="4164623" y="2420888"/>
            <a:ext cx="4238030" cy="36238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1196752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данному пособию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сделала дидактическую игру: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«Сочиняем задачи»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4871" y="2276872"/>
            <a:ext cx="33225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детей на наглядной основе составлять и решать простые арифметические задачи на сложение и на вычитание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1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3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189138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«Количество и счет»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4" y="1962472"/>
            <a:ext cx="4161104" cy="3120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67544" y="1209220"/>
            <a:ext cx="439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огород»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075" r="11132" b="12762"/>
          <a:stretch/>
        </p:blipFill>
        <p:spPr>
          <a:xfrm>
            <a:off x="4716016" y="2852935"/>
            <a:ext cx="3783717" cy="3288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574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936" y="4737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 количества предметов с цифрой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16759"/>
            <a:ext cx="6300192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66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936" y="4737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 количества предметов с цифрой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r="24182" b="3758"/>
          <a:stretch/>
        </p:blipFill>
        <p:spPr>
          <a:xfrm rot="5400000">
            <a:off x="1953476" y="1799052"/>
            <a:ext cx="4732991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25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кармашек» «Разноцветный пломбир»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r="10909"/>
          <a:stretch/>
        </p:blipFill>
        <p:spPr>
          <a:xfrm>
            <a:off x="4788023" y="2371738"/>
            <a:ext cx="3691073" cy="3651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5636" r="7363" b="7030"/>
          <a:stretch/>
        </p:blipFill>
        <p:spPr>
          <a:xfrm rot="5400000">
            <a:off x="712397" y="2617069"/>
            <a:ext cx="4255049" cy="31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86" y="597537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детьми состава числа из двух меньших чисел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" r="9350"/>
          <a:stretch/>
        </p:blipFill>
        <p:spPr>
          <a:xfrm rot="5400000">
            <a:off x="336902" y="2208469"/>
            <a:ext cx="4437747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86" y="1740925"/>
            <a:ext cx="4048125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6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«Математический паровоз»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«Математическая стирка»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8667" r="-2545" b="40575"/>
          <a:stretch/>
        </p:blipFill>
        <p:spPr>
          <a:xfrm>
            <a:off x="1115615" y="4077072"/>
            <a:ext cx="7191471" cy="2329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1" t="-1394" r="19212" b="-1"/>
          <a:stretch/>
        </p:blipFill>
        <p:spPr>
          <a:xfrm rot="16200000" flipV="1">
            <a:off x="3591747" y="-118223"/>
            <a:ext cx="2239210" cy="58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450" y="293945"/>
            <a:ext cx="5639060" cy="1143000"/>
          </a:xfrm>
        </p:spPr>
        <p:txBody>
          <a:bodyPr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«Решай играя» 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2909" r="23171"/>
          <a:stretch/>
        </p:blipFill>
        <p:spPr>
          <a:xfrm>
            <a:off x="6228184" y="620688"/>
            <a:ext cx="2106182" cy="566124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58930"/>
            <a:ext cx="27675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63186"/>
            <a:ext cx="5064745" cy="251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6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157</TotalTime>
  <Words>247</Words>
  <Application>Microsoft Office PowerPoint</Application>
  <PresentationFormat>Экран (4:3)</PresentationFormat>
  <Paragraphs>43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Фестиваль математических идей   </vt:lpstr>
      <vt:lpstr>Презентация PowerPoint</vt:lpstr>
      <vt:lpstr>Раздел «Количество и счет»</vt:lpstr>
      <vt:lpstr> Соотнесение количества предметов с цифрой</vt:lpstr>
      <vt:lpstr> Соотнесение количества предметов с цифрой</vt:lpstr>
      <vt:lpstr>«Подбери кармашек» «Разноцветный пломбир»</vt:lpstr>
      <vt:lpstr>Изучение детьми состава числа из двух меньших чисел</vt:lpstr>
      <vt:lpstr>«Математический паровоз» «Математическая стирка»</vt:lpstr>
      <vt:lpstr>«Решай играя» </vt:lpstr>
      <vt:lpstr>«Пропущенные цифры»</vt:lpstr>
      <vt:lpstr>«Больше, меньше, равно»</vt:lpstr>
      <vt:lpstr>Раздел «Ориентировка во времени»</vt:lpstr>
      <vt:lpstr>Раздел «Ориентировка в пространстве»</vt:lpstr>
      <vt:lpstr>Обучение детей делению на две, четыре равные части</vt:lpstr>
      <vt:lpstr>Раздел «Геометрическая фигура»</vt:lpstr>
      <vt:lpstr>Геометрические гонки</vt:lpstr>
      <vt:lpstr>Настольные игры своими руками</vt:lpstr>
      <vt:lpstr>Презентация PowerPoint</vt:lpstr>
      <vt:lpstr>«Кто быстрее?» «Взлетай, на раз!»</vt:lpstr>
      <vt:lpstr>Настольный бильярд </vt:lpstr>
      <vt:lpstr>Логическое мышление </vt:lpstr>
      <vt:lpstr> </vt:lpstr>
      <vt:lpstr>Круги «Луллия»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развивающих игр при формировании  элементарных математических представлений у дошкольников»</dc:title>
  <dc:creator>Дарья Медведева</dc:creator>
  <cp:lastModifiedBy>Дарья Медведева</cp:lastModifiedBy>
  <cp:revision>16</cp:revision>
  <dcterms:created xsi:type="dcterms:W3CDTF">2020-12-02T17:10:05Z</dcterms:created>
  <dcterms:modified xsi:type="dcterms:W3CDTF">2020-12-02T19:58:19Z</dcterms:modified>
</cp:coreProperties>
</file>