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4" r:id="rId3"/>
    <p:sldId id="266" r:id="rId4"/>
    <p:sldId id="267" r:id="rId5"/>
    <p:sldId id="264" r:id="rId6"/>
    <p:sldId id="276" r:id="rId7"/>
    <p:sldId id="272" r:id="rId8"/>
    <p:sldId id="270" r:id="rId9"/>
    <p:sldId id="277" r:id="rId10"/>
    <p:sldId id="279" r:id="rId11"/>
    <p:sldId id="275" r:id="rId12"/>
    <p:sldId id="269" r:id="rId13"/>
    <p:sldId id="271" r:id="rId14"/>
    <p:sldId id="265" r:id="rId15"/>
    <p:sldId id="274" r:id="rId16"/>
    <p:sldId id="273" r:id="rId17"/>
    <p:sldId id="278" r:id="rId18"/>
    <p:sldId id="257" r:id="rId19"/>
    <p:sldId id="261" r:id="rId20"/>
    <p:sldId id="256" r:id="rId21"/>
    <p:sldId id="263" r:id="rId22"/>
    <p:sldId id="258" r:id="rId23"/>
    <p:sldId id="26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8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32BD3D-2C01-4DBA-A07B-379BD8D162C9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0C905F-146F-4EA2-B63E-316FEAA17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163" y="0"/>
            <a:ext cx="10515600" cy="164592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Сказка про лекарственные растения </a:t>
            </a:r>
            <a:endParaRPr lang="ru-RU" sz="40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bigslide.ru/images/9/8932/96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712" y="2236764"/>
            <a:ext cx="7329266" cy="425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35430"/>
          </a:xfrm>
        </p:spPr>
      </p:pic>
    </p:spTree>
    <p:extLst>
      <p:ext uri="{BB962C8B-B14F-4D97-AF65-F5344CB8AC3E}">
        <p14:creationId xmlns:p14="http://schemas.microsoft.com/office/powerpoint/2010/main" xmlns="" val="42299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xmlns="" val="36817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735"/>
          </a:xfrm>
        </p:spPr>
      </p:pic>
    </p:spTree>
    <p:extLst>
      <p:ext uri="{BB962C8B-B14F-4D97-AF65-F5344CB8AC3E}">
        <p14:creationId xmlns:p14="http://schemas.microsoft.com/office/powerpoint/2010/main" xmlns="" val="22480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085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062"/>
          </a:xfrm>
        </p:spPr>
      </p:pic>
    </p:spTree>
    <p:extLst>
      <p:ext uri="{BB962C8B-B14F-4D97-AF65-F5344CB8AC3E}">
        <p14:creationId xmlns:p14="http://schemas.microsoft.com/office/powerpoint/2010/main" xmlns="" val="42706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739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64" y="-1"/>
            <a:ext cx="12172336" cy="6854313"/>
          </a:xfrm>
        </p:spPr>
      </p:pic>
    </p:spTree>
    <p:extLst>
      <p:ext uri="{BB962C8B-B14F-4D97-AF65-F5344CB8AC3E}">
        <p14:creationId xmlns:p14="http://schemas.microsoft.com/office/powerpoint/2010/main" xmlns="" val="12804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2774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188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939"/>
          </a:xfrm>
        </p:spPr>
      </p:pic>
    </p:spTree>
    <p:extLst>
      <p:ext uri="{BB962C8B-B14F-4D97-AF65-F5344CB8AC3E}">
        <p14:creationId xmlns:p14="http://schemas.microsoft.com/office/powerpoint/2010/main" xmlns="" val="18419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687597"/>
          </a:xfrm>
        </p:spPr>
      </p:pic>
    </p:spTree>
    <p:extLst>
      <p:ext uri="{BB962C8B-B14F-4D97-AF65-F5344CB8AC3E}">
        <p14:creationId xmlns:p14="http://schemas.microsoft.com/office/powerpoint/2010/main" xmlns="" val="38331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0163"/>
            <a:ext cx="12192001" cy="6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xmlns="" val="12714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0123"/>
          </a:xfrm>
        </p:spPr>
      </p:pic>
    </p:spTree>
    <p:extLst>
      <p:ext uri="{BB962C8B-B14F-4D97-AF65-F5344CB8AC3E}">
        <p14:creationId xmlns:p14="http://schemas.microsoft.com/office/powerpoint/2010/main" xmlns="" val="24117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300155" cy="6858000"/>
          </a:xfrm>
        </p:spPr>
      </p:pic>
    </p:spTree>
    <p:extLst>
      <p:ext uri="{BB962C8B-B14F-4D97-AF65-F5344CB8AC3E}">
        <p14:creationId xmlns:p14="http://schemas.microsoft.com/office/powerpoint/2010/main" xmlns="" val="35265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884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4132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663085" cy="6492977"/>
          </a:xfrm>
        </p:spPr>
      </p:pic>
    </p:spTree>
    <p:extLst>
      <p:ext uri="{BB962C8B-B14F-4D97-AF65-F5344CB8AC3E}">
        <p14:creationId xmlns:p14="http://schemas.microsoft.com/office/powerpoint/2010/main" xmlns="" val="26351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899058" cy="8174294"/>
          </a:xfrm>
        </p:spPr>
      </p:pic>
    </p:spTree>
    <p:extLst>
      <p:ext uri="{BB962C8B-B14F-4D97-AF65-F5344CB8AC3E}">
        <p14:creationId xmlns:p14="http://schemas.microsoft.com/office/powerpoint/2010/main" xmlns="" val="17031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4984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449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953250"/>
          </a:xfrm>
        </p:spPr>
      </p:pic>
    </p:spTree>
    <p:extLst>
      <p:ext uri="{BB962C8B-B14F-4D97-AF65-F5344CB8AC3E}">
        <p14:creationId xmlns:p14="http://schemas.microsoft.com/office/powerpoint/2010/main" xmlns="" val="670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</TotalTime>
  <Words>4</Words>
  <Application>Microsoft Office PowerPoint</Application>
  <PresentationFormat>Произвольный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Сказка про лекарственные растения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2017-06-25T19:14:47Z</dcterms:created>
  <dcterms:modified xsi:type="dcterms:W3CDTF">2020-06-07T02:27:14Z</dcterms:modified>
</cp:coreProperties>
</file>