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61" r:id="rId13"/>
    <p:sldId id="272" r:id="rId14"/>
    <p:sldId id="27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0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154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клумб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492896"/>
            <a:ext cx="5114778" cy="214821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«В мире сказки»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7776864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Макет клумбы «Иванушка и царевна»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4924651">
            <a:off x="3879781" y="2160609"/>
            <a:ext cx="2880320" cy="1109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365104"/>
            <a:ext cx="626469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создания клумбы понадобятся: два пенька (имеются на участке), земля, пластиковые бутылки, одежда (сарафан, рубаха, штаны и другие атрибуты), </a:t>
            </a:r>
            <a:r>
              <a:rPr lang="ru-RU" dirty="0">
                <a:solidFill>
                  <a:schemeClr val="tx1"/>
                </a:solidFill>
              </a:rPr>
              <a:t>ц</a:t>
            </a:r>
            <a:r>
              <a:rPr lang="ru-RU" dirty="0" smtClean="0">
                <a:solidFill>
                  <a:schemeClr val="tx1"/>
                </a:solidFill>
              </a:rPr>
              <a:t>веты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9357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rot="6084063">
            <a:off x="5112437" y="2133701"/>
            <a:ext cx="2880320" cy="1109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0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7776864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Макет клумбы «три чана»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149080"/>
            <a:ext cx="626469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создания клумбы понадобятся: земля, три больших старых зонта, цветы (синего, красного, белого цвета)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35896" y="1561550"/>
            <a:ext cx="1800200" cy="762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21076" y="2694414"/>
            <a:ext cx="1800200" cy="762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40152" y="1570058"/>
            <a:ext cx="1800200" cy="762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ÐÐ°ÑÑÐ¸Ð½ÐºÐ¸ Ð¿Ð¾ Ð·Ð°Ð¿ÑÐ¾ÑÑ ÐºÐ»ÑÐ¼Ð±Ð°  Ð²Ð²Ð¸Ð´Ðµ ÑÐ°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55" y="1460157"/>
            <a:ext cx="32099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76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48872" cy="6480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цветы для оформления клумб</a:t>
            </a:r>
            <a:br>
              <a:rPr lang="ru-RU" sz="2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odnoletverben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813" y="624890"/>
            <a:ext cx="1659780" cy="1369665"/>
          </a:xfrm>
        </p:spPr>
      </p:pic>
      <p:sp>
        <p:nvSpPr>
          <p:cNvPr id="3" name="Прямоугольник 2"/>
          <p:cNvSpPr/>
          <p:nvPr/>
        </p:nvSpPr>
        <p:spPr>
          <a:xfrm>
            <a:off x="2000232" y="714356"/>
            <a:ext cx="6449371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Вербена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– многолетнее растение, родом из Америки. Особой популярностью пользуется вербена гибридная, которую широко разводят в цветоводстве. В культуре это растение используют как однолетник. Цветы вербена произрастают высотой 30-50 см с прямостоящими или приподнимающимися, сильноразветвленными, четырехгранными побегами.</a:t>
            </a:r>
            <a:endParaRPr lang="ru-RU" sz="1400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1675740" cy="122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0232" y="2000240"/>
            <a:ext cx="6500858" cy="1438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Петуния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род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многолетних и однолетних травянистых растений семейства пасленовых, которые обычно выращивают как однолетники, с эффектными яркими красочными цветками. Растения имеют </a:t>
            </a:r>
            <a:r>
              <a:rPr lang="ru-RU" sz="1269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кустовидную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форму, ветвятся и растут достаточно быстро. Диаметр – 30 см, высота – 15-30 см, листья длиной 5-12 см овальной формы, темно-зеленые или зеленые.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165978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00232" y="3571876"/>
            <a:ext cx="6500858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Декоративные травы – отлично подходят для создания ландшафтного оформления участка, бордюров, краев цветников. Травы создадут определенны колорит цветам. Растут 30-50 см в высоту, цветут все лето и начало осени.  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цветы анютины глаз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072074"/>
            <a:ext cx="1643074" cy="163485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00232" y="5072074"/>
            <a:ext cx="6500858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Анютины глазки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растение холодостойкое и неприхотливое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Цветы могут расти как на солнечном месте, так и в полутени. Единственное, что высаженные в полутень фиалки будут цвести не так обильно и ярко. Цветы предпочитают плодородные почвы. Размножаются анютины глазки семенами и черенкованием. Время посева семян зависит от желаемых сроков цветения. Для того, чтобы получить максимум цветения ранней весной, нужно успеть осуществить посадку семян в конце июня.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Цветы для оформления клумб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66" y="1043360"/>
            <a:ext cx="158206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052737"/>
            <a:ext cx="5976664" cy="1296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Кореопсис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 роду 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соседствует с однолетним. Последний на клумбах в большинстве. Травянистые 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погибают к зиме. В здравии же Кореопсисы – объемные кусты с прямыми стеблями.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 тепле можно не заботиться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устойчиво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прохладе, легко переживает ее. Иначе, цветение травы не длилось бы до первых заморозков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348880"/>
            <a:ext cx="597666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«Серебряная принцесса» -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 относится к низкорослым растениям, он достигает высоты не более тридцати сантиметров. При этом растение обладает довольно крупными цветками, которые начинают распускаться в июле. Цветет данный вид до наступления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заморозков.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66" y="2385318"/>
            <a:ext cx="1582069" cy="118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83" y="3653904"/>
            <a:ext cx="1609452" cy="125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79712" y="3573016"/>
            <a:ext cx="5976664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Бархацы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период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цветения бархатцев начинается в июне и длится до наступления заморозков. После его окончания формируется и созревает сильно сплюснутый 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черно-коричневой или черной окраски.</a:t>
            </a: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31" y="5013176"/>
            <a:ext cx="1536503" cy="14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79712" y="4905198"/>
            <a:ext cx="5976664" cy="1404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Лапчатка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отличный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на роль украшения сада. Цветки у нее темно-розовые и красные, цвести начинает с июля и продолжает в течение 50-55 дней. Прекрасные гибридные сорта с роскошными цветами.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9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7700" y="806928"/>
            <a:ext cx="7239000" cy="60510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Готовый проект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915172" y="2492896"/>
            <a:ext cx="728836" cy="821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57110" y="2987042"/>
            <a:ext cx="1286898" cy="532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80048" y="3068960"/>
            <a:ext cx="57606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9830806">
            <a:off x="3114332" y="3279263"/>
            <a:ext cx="743016" cy="211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9261475">
            <a:off x="3219593" y="3446090"/>
            <a:ext cx="834978" cy="311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8320387">
            <a:off x="3391439" y="3508877"/>
            <a:ext cx="856187" cy="27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890064">
            <a:off x="5580112" y="1916832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220072" y="1268760"/>
            <a:ext cx="720080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4860032" y="1628800"/>
            <a:ext cx="2736304" cy="1080120"/>
          </a:xfrm>
          <a:prstGeom prst="arc">
            <a:avLst>
              <a:gd name="adj1" fmla="val 16200000"/>
              <a:gd name="adj2" fmla="val 157113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0428949">
            <a:off x="1331640" y="1772816"/>
            <a:ext cx="3600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87283">
            <a:off x="1831740" y="1791184"/>
            <a:ext cx="3600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472514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90334" y="4293096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5466856" y="5229200"/>
            <a:ext cx="113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5706644" y="5257080"/>
            <a:ext cx="113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6171556" y="5229200"/>
            <a:ext cx="113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6474968" y="5226124"/>
            <a:ext cx="113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85610" y="4221088"/>
            <a:ext cx="65210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511660" y="4921696"/>
            <a:ext cx="65210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306106" y="4391248"/>
            <a:ext cx="65210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2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жидаемые результа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876" y="1609725"/>
            <a:ext cx="6855648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242048" cy="10207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Яркие, разнообразной формы, с приятным ароматом цветы всегда  привлекают внимание.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1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601" y="1600200"/>
            <a:ext cx="3394472" cy="4565104"/>
          </a:xfrm>
        </p:spPr>
      </p:pic>
      <p:pic>
        <p:nvPicPr>
          <p:cNvPr id="10" name="Содержимое 9" descr="SDC1295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89490"/>
            <a:ext cx="3521075" cy="2347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решили благоустроить нашу территорию клумбами по сказке П.П. Ершова «конек – горбунок»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43" t="55539" r="29682" b="3425"/>
          <a:stretch/>
        </p:blipFill>
        <p:spPr bwMode="auto">
          <a:xfrm>
            <a:off x="2257755" y="2564904"/>
            <a:ext cx="3107855" cy="22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610" y="1268760"/>
            <a:ext cx="271933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00"/>
          <a:stretch/>
        </p:blipFill>
        <p:spPr bwMode="auto">
          <a:xfrm>
            <a:off x="5724128" y="4005560"/>
            <a:ext cx="169503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5141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9763"/>
            <a:ext cx="2192823" cy="164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7242048" cy="375703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организация совместного творчества (воспитатели, родители, дети) для создания условии по формированию у детей чувства прекрасного посредством озеленения территории детского сада.  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42048" cy="51251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Создавать условия для сплочения коллектива, совместно создавать проект и идти к поставленной цели.</a:t>
            </a:r>
            <a:br>
              <a:rPr lang="ru-RU" sz="18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.Формировать </a:t>
            </a:r>
            <a:r>
              <a:rPr lang="ru-RU" sz="18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источниками информации для данного проекта</a:t>
            </a:r>
            <a:r>
              <a:rPr lang="ru-RU" sz="18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sz="1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Привлекать родителей к совместной деятельности в создании условии для полноценного развития детей посредством приобщения их к миру прекрасного. </a:t>
            </a:r>
            <a:br>
              <a:rPr lang="ru-RU" sz="18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  <a:r>
              <a:rPr lang="ru-RU" sz="18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1.Воспитывать </a:t>
            </a:r>
            <a:r>
              <a:rPr lang="ru-RU" sz="18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</a:t>
            </a:r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природе, красоте окружающего мира.</a:t>
            </a:r>
            <a:b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совершенствовать элементарные </a:t>
            </a:r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навыки по способам выращивания цветковых растений рассадой и в открытом грунте, приемам ухода за 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ними.</a:t>
            </a:r>
            <a:b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продолжать знакомить </a:t>
            </a:r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произведениями П.П. Ершова через 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 созданные условия.</a:t>
            </a:r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776864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подготовительный – изучение литературы; приобретение семян и заготовка почвы, подготовка оборудования, выбор места.</a:t>
            </a:r>
            <a:b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основной – посев семян, пикировка, создание клумб по макетам, посадка клумб, уход и наблюдения за растениями.</a:t>
            </a:r>
            <a:b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заключительный- подведение итогов; выставка </a:t>
            </a:r>
            <a:r>
              <a:rPr lang="ru-RU" sz="2800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</a:t>
            </a:r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детских поделок и рисунков «Цветочные клумбы по сказкам П.П. Ершова»</a:t>
            </a:r>
            <a:endParaRPr lang="ru-RU" sz="28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7992888" cy="74350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включает в себя 3 этапа: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984776" cy="49685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Макет клумбы </a:t>
            </a:r>
            <a:r>
              <a:rPr lang="ru-RU" sz="2800" dirty="0">
                <a:solidFill>
                  <a:srgbClr val="C00000"/>
                </a:solidFill>
              </a:rPr>
              <a:t>«Жар – птица»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290195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5148064" y="1230833"/>
            <a:ext cx="2016224" cy="18722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99992" y="2417043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06551" y="2907019"/>
            <a:ext cx="2437457" cy="89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9588651">
            <a:off x="2563877" y="3389967"/>
            <a:ext cx="2437457" cy="89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7789212">
            <a:off x="3110496" y="4070399"/>
            <a:ext cx="2437457" cy="89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767420">
            <a:off x="3810739" y="4363136"/>
            <a:ext cx="3026455" cy="89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4636412">
            <a:off x="4735382" y="4394588"/>
            <a:ext cx="2968503" cy="89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7316" y="4519488"/>
            <a:ext cx="2496492" cy="122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создания макета нам понадобятся: каркас, земля, цветы и фонарики.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255488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Макет клумбы «Кит»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1"/>
            <a:ext cx="3240360" cy="214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932040" y="2132856"/>
            <a:ext cx="2952328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375644">
            <a:off x="3779913" y="1844824"/>
            <a:ext cx="1368151" cy="108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2361" y="4365104"/>
            <a:ext cx="6840759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Для создания макета понадобится  земля, пластмассовые бутылки, деревянные палочки, домики сделанные детьми и родителями.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Для искусственного водоема вырытое углубление, пленка, пластиковые бутылки или камни.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 рисунку высаживаются цветы.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5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7776864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Макет клумбы «Конек – горбунок»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0494"/>
            <a:ext cx="15001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1736" y="1772816"/>
            <a:ext cx="2880320" cy="1109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265695"/>
            <a:ext cx="1656184" cy="689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89784" y="2882280"/>
            <a:ext cx="288032" cy="1628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89524" y="2882280"/>
            <a:ext cx="288032" cy="1628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882280"/>
            <a:ext cx="288032" cy="1628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04024" y="2769892"/>
            <a:ext cx="288032" cy="1628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789040"/>
            <a:ext cx="2448272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создания клумбы понадобятся: ящики разных размеров, доски, земля, пластиковые бутылки.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704</TotalTime>
  <Words>356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ПРОЕКТ клумб</vt:lpstr>
      <vt:lpstr>Яркие, разнообразной формы, с приятным ароматом цветы всегда  привлекают внимание.</vt:lpstr>
      <vt:lpstr>Мы решили благоустроить нашу территорию клумбами по сказке П.П. Ершова «конек – горбунок»</vt:lpstr>
      <vt:lpstr>       Цель проекта:   - организация совместного творчества (воспитатели, родители, дети) для создания условии по формированию у детей чувства прекрасного посредством озеленения территории детского сада.    </vt:lpstr>
      <vt:lpstr> Задачи: Для педагогов: 1. Создавать условия для сплочения коллектива, совместно создавать проект и идти к поставленной цели. 2.Формировать умение работать с источниками информации для данного проекта. Для родителей: 1. Привлекать родителей к совместной деятельности в создании условии для полноценного развития детей посредством приобщения их к миру прекрасного.  Для детей: 1.Воспитывать бережное отношение к природе, красоте окружающего мира. 2. совершенствовать элементарные практические навыки по способам выращивания цветковых растений рассадой и в открытом грунте, приемам ухода за ними. 3. продолжать знакомить детей с произведениями П.П. Ершова через специально созданные условия.  </vt:lpstr>
      <vt:lpstr>1 этап подготовительный – изучение литературы; приобретение семян и заготовка почвы, подготовка оборудования, выбор места.  2 этап основной – посев семян, пикировка, создание клумб по макетам, посадка клумб, уход и наблюдения за растениями.  3 этап заключительный- подведение итогов; выставка родительско -  детских поделок и рисунков «Цветочные клумбы по сказкам П.П. Ершова»</vt:lpstr>
      <vt:lpstr>Макет клумбы «Жар – птица»</vt:lpstr>
      <vt:lpstr>Макет клумбы «Кит» </vt:lpstr>
      <vt:lpstr>Макет клумбы «Конек – горбунок» </vt:lpstr>
      <vt:lpstr>Макет клумбы «Иванушка и царевна» </vt:lpstr>
      <vt:lpstr>Макет клумбы «три чана» </vt:lpstr>
      <vt:lpstr> цветы для оформления клумб                               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43</cp:revision>
  <dcterms:modified xsi:type="dcterms:W3CDTF">2018-04-04T16:52:53Z</dcterms:modified>
</cp:coreProperties>
</file>