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8" r:id="rId7"/>
    <p:sldId id="275" r:id="rId8"/>
    <p:sldId id="261" r:id="rId9"/>
    <p:sldId id="276" r:id="rId10"/>
    <p:sldId id="277" r:id="rId11"/>
    <p:sldId id="262" r:id="rId12"/>
    <p:sldId id="265" r:id="rId13"/>
    <p:sldId id="269" r:id="rId14"/>
    <p:sldId id="270" r:id="rId15"/>
    <p:sldId id="271" r:id="rId16"/>
    <p:sldId id="266" r:id="rId17"/>
    <p:sldId id="267" r:id="rId18"/>
    <p:sldId id="272" r:id="rId19"/>
    <p:sldId id="273" r:id="rId20"/>
    <p:sldId id="274" r:id="rId21"/>
    <p:sldId id="263" r:id="rId22"/>
    <p:sldId id="264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16.10.2022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16.10.2022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16.10.2022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16.10.2022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16.10.2022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2708920"/>
            <a:ext cx="6768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Профсоюз – твоя защита и опора!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19672" y="4365104"/>
            <a:ext cx="59046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Первичная профсоюзная организация МАДОУ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/с № 118 города Тюмени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Ð¢ÑÐ¼ÐµÐ½ÑÐºÐ°Ñ Ð³Ð¾ÑÐ¾Ð´ÑÐºÐ°Ñ Ð¾ÑÐ³Ð°Ð½Ð¸Ð·Ð°ÑÐ¸Ñ ÐÑÐ¾ÑÑÐ¾ÑÐ·Ð° ÑÐ°Ð±Ð¾ÑÐ½Ð¸ÐºÐ¾Ð² Ð½Ð°ÑÐ¾Ð´Ð½Ð¾Ð³Ð¾ Ð¾Ð±ÑÐ°Ð·Ð¾Ð²Ð°Ð½Ð¸Ñ Ð¸ Ð½Ð°ÑÐºÐ¸ Ð Ð¤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332656"/>
            <a:ext cx="2088232" cy="23745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404664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г.Тюмень, ул. Институтская, 1. </a:t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Санаторий-профилакторий «Берёзовая роща»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060848"/>
            <a:ext cx="4063875" cy="2726900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23529" y="3803451"/>
          <a:ext cx="3816424" cy="186295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8164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2791">
                <a:tc>
                  <a:txBody>
                    <a:bodyPr/>
                    <a:lstStyle/>
                    <a:p>
                      <a:pPr marR="53340"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Период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243" marR="6124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652">
                <a:tc>
                  <a:txBody>
                    <a:bodyPr/>
                    <a:lstStyle/>
                    <a:p>
                      <a:pPr marR="53340" algn="just"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243" marR="6124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6887">
                <a:tc>
                  <a:txBody>
                    <a:bodyPr/>
                    <a:lstStyle/>
                    <a:p>
                      <a:pPr marR="53340" algn="ctr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effectLst/>
                        </a:rPr>
                        <a:t>Открытая</a:t>
                      </a:r>
                      <a:r>
                        <a:rPr lang="ru-RU" sz="3200" baseline="0" dirty="0" smtClean="0">
                          <a:effectLst/>
                        </a:rPr>
                        <a:t> дата</a:t>
                      </a:r>
                    </a:p>
                    <a:p>
                      <a:pPr marR="53340" algn="ctr">
                        <a:spcAft>
                          <a:spcPts val="0"/>
                        </a:spcAft>
                      </a:pPr>
                      <a:r>
                        <a:rPr lang="ru-RU" sz="32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 рабочих дней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243" marR="61243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5013176"/>
            <a:ext cx="2105735" cy="159525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9552" y="1988840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50% - 6 750 руб.</a:t>
            </a:r>
            <a:r>
              <a:rPr lang="ru-RU" sz="2400" dirty="0" smtClean="0"/>
              <a:t>;</a:t>
            </a:r>
            <a:endParaRPr lang="ru-RU" sz="3600" dirty="0" smtClean="0"/>
          </a:p>
          <a:p>
            <a:pPr algn="ctr"/>
            <a:r>
              <a:rPr lang="ru-RU" sz="2400" b="1" dirty="0" smtClean="0"/>
              <a:t>лечение + обед </a:t>
            </a:r>
            <a:endParaRPr lang="ru-RU"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Лента лицом вниз 3"/>
          <p:cNvSpPr/>
          <p:nvPr/>
        </p:nvSpPr>
        <p:spPr>
          <a:xfrm>
            <a:off x="214282" y="3500438"/>
            <a:ext cx="8643998" cy="1071570"/>
          </a:xfrm>
          <a:prstGeom prst="ribbon">
            <a:avLst>
              <a:gd name="adj1" fmla="val 16667"/>
              <a:gd name="adj2" fmla="val 5409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Работа с ветеранами Великой Отечественной войны и ветеранами труда </a:t>
            </a:r>
          </a:p>
        </p:txBody>
      </p:sp>
      <p:sp>
        <p:nvSpPr>
          <p:cNvPr id="3" name="Лента лицом вниз 2"/>
          <p:cNvSpPr/>
          <p:nvPr/>
        </p:nvSpPr>
        <p:spPr>
          <a:xfrm>
            <a:off x="500002" y="908720"/>
            <a:ext cx="8643998" cy="1071570"/>
          </a:xfrm>
          <a:prstGeom prst="ribbon">
            <a:avLst>
              <a:gd name="adj1" fmla="val 16667"/>
              <a:gd name="adj2" fmla="val 5409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627784" y="1052736"/>
            <a:ext cx="3714776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Работа с молодёжью</a:t>
            </a:r>
          </a:p>
          <a:p>
            <a:pPr algn="ctr"/>
            <a:endParaRPr lang="ru-RU" sz="20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547664" y="2150686"/>
            <a:ext cx="61206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</a:tabLst>
            </a:pPr>
            <a:r>
              <a:rPr kumimoji="0" lang="ru-RU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вовлечение молодежи в профсоюзную работу, развитие активности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0002" y="4725144"/>
            <a:ext cx="75503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u="sng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обеспечение преемственности  поколений через привлечение ветеранов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Великой Отечественной войны, ветеранов труда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 духовно-нравственному воспитанию воспитанников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er\Downloads\Блокадный Ленинград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4711473" cy="5364744"/>
          </a:xfrm>
          <a:prstGeom prst="rect">
            <a:avLst/>
          </a:prstGeom>
          <a:noFill/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908720"/>
            <a:ext cx="4604986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User\Downloads\Веселые старты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4021242" cy="508518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627784" y="476672"/>
            <a:ext cx="5008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Организация конкурсов и спортивного досуга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Picture 3" descr="C:\Users\User\Downloads\Теннисный турнир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268760"/>
            <a:ext cx="4283968" cy="518457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User\Downloads\Тенни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4536504" cy="5040560"/>
          </a:xfrm>
          <a:prstGeom prst="rect">
            <a:avLst/>
          </a:prstGeom>
          <a:noFill/>
        </p:spPr>
      </p:pic>
      <p:pic>
        <p:nvPicPr>
          <p:cNvPr id="27651" name="Picture 3" descr="C:\Users\User\Downloads\Спортивное ориентирова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32656"/>
            <a:ext cx="4138516" cy="525911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User\Downloads\Профсоюзный вернисаж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4810435" cy="5231111"/>
          </a:xfrm>
          <a:prstGeom prst="rect">
            <a:avLst/>
          </a:prstGeom>
          <a:noFill/>
        </p:spPr>
      </p:pic>
      <p:pic>
        <p:nvPicPr>
          <p:cNvPr id="3" name="Picture 3" descr="C:\Users\User\Downloads\День дошкольного работник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04664"/>
            <a:ext cx="4127053" cy="4336882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ser\Downloads\День пожилого человек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4889481" cy="5517232"/>
          </a:xfrm>
          <a:prstGeom prst="rect">
            <a:avLst/>
          </a:prstGeom>
          <a:noFill/>
        </p:spPr>
      </p:pic>
      <p:pic>
        <p:nvPicPr>
          <p:cNvPr id="23555" name="Picture 3" descr="C:\Users\User\Downloads\Новогодние посиделк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80728"/>
            <a:ext cx="4320480" cy="528329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er\Downloads\Мастер - клас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4594805" cy="5301208"/>
          </a:xfrm>
          <a:prstGeom prst="rect">
            <a:avLst/>
          </a:prstGeom>
          <a:noFill/>
        </p:spPr>
      </p:pic>
      <p:pic>
        <p:nvPicPr>
          <p:cNvPr id="24579" name="Picture 3" descr="C:\Users\User\Downloads\Зарядка с серебряными добровольцам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96752"/>
            <a:ext cx="4327614" cy="5517232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User\Downloads\DSC_165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96752"/>
            <a:ext cx="7200800" cy="476804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623650" y="476672"/>
            <a:ext cx="27943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Профсоюзные стенды 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3094" y="836712"/>
            <a:ext cx="7104790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47667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Сила   нашего  профсоюза –       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в  его массовости, 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сплоченности членов, в энергичном  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принципиальном  профсоюзном комитете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2276872"/>
            <a:ext cx="8208912" cy="35855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Главная задача профсоюза  —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защита трудовых, социально-экономических, духовных прав и интересов членов профсоюза.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Основные задачи нашей организации: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Защита социальных прав и профессиональных интересов членов профсоюза;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Общественный контроль за соблюдением законодательства о труде и охране труда;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Улучшение материального положения, укрепление здоровья и повышение жизненного уровня членов профсоюза.</a:t>
            </a:r>
            <a:endParaRPr lang="ru-RU" dirty="0"/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836712"/>
            <a:ext cx="7056784" cy="5202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028343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Как маяк Профком нам светит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 собой вперёд ведёт…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согреет, и приветит,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поможет и поймёт.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Ну, а праздник наступает –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 него полно забот: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Всем подарки покупает,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«Программу» подберёт…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профсоюзе все Вас ждут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Здесь помогут, здесь поймут.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Если спор возник у Вас,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Разрешим мы в тот же час.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Защитим мы Вас всегда,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Не обидим никогда.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 вступайте в профсоюз,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Вам  здесь рады, Вас здесь ждут!!!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олна 1"/>
          <p:cNvSpPr/>
          <p:nvPr/>
        </p:nvSpPr>
        <p:spPr>
          <a:xfrm>
            <a:off x="467544" y="1340768"/>
            <a:ext cx="8215370" cy="4357718"/>
          </a:xfrm>
          <a:prstGeom prst="wav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Stop">
              <a:avLst/>
            </a:prstTxWarp>
            <a:scene3d>
              <a:camera prst="isometricLeftDown"/>
              <a:lightRig rig="threePt" dir="t"/>
            </a:scene3d>
          </a:bodyPr>
          <a:lstStyle/>
          <a:p>
            <a:pPr algn="ctr"/>
            <a:r>
              <a:rPr lang="ru-RU" b="1" dirty="0" smtClean="0">
                <a:ln>
                  <a:solidFill>
                    <a:srgbClr val="7030A0"/>
                  </a:solidFill>
                </a:ln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b="1" dirty="0">
              <a:ln>
                <a:solidFill>
                  <a:srgbClr val="7030A0"/>
                </a:solidFill>
              </a:ln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548680"/>
            <a:ext cx="4572000" cy="32316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Охват профсоюзным членством</a:t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сотрудников детского сада </a:t>
            </a: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129 человек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2060848"/>
            <a:ext cx="79928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Членов профсоюза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 начало </a:t>
            </a: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2022г</a:t>
            </a:r>
            <a:endParaRPr lang="ru-RU" sz="28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86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человек –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66,7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%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detsad118.ru/wp-content/uploads/bezyimyannyiy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606" y="3717032"/>
            <a:ext cx="677227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40466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Коллектив ДОУ постоянно принимает участие в городских конкурсах и мероприятиях профсоюза: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3" name="Picture 1" descr="C:\Users\User\Downloads\Парад 9 ма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340768"/>
            <a:ext cx="4896544" cy="4547021"/>
          </a:xfrm>
          <a:prstGeom prst="rect">
            <a:avLst/>
          </a:prstGeom>
          <a:noFill/>
        </p:spPr>
      </p:pic>
      <p:pic>
        <p:nvPicPr>
          <p:cNvPr id="4" name="Picture 2" descr="C:\Users\User\Downloads\Поющий коллектив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12776"/>
            <a:ext cx="4499992" cy="52292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5486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Организация культурно – массовой работы: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09" name="Picture 1" descr="C:\Users\User\Downloads\Вечера на хуторе близ Диканьк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4633091" cy="5468992"/>
          </a:xfrm>
          <a:prstGeom prst="rect">
            <a:avLst/>
          </a:prstGeom>
          <a:noFill/>
        </p:spPr>
      </p:pic>
      <p:pic>
        <p:nvPicPr>
          <p:cNvPr id="17411" name="Picture 3" descr="C:\Users\User\Downloads\От острога до столицы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6949" y="1700808"/>
            <a:ext cx="4539547" cy="4941168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User\Downloads\Маслениц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64704"/>
            <a:ext cx="4423069" cy="5616624"/>
          </a:xfrm>
          <a:prstGeom prst="rect">
            <a:avLst/>
          </a:prstGeom>
          <a:noFill/>
        </p:spPr>
      </p:pic>
      <p:pic>
        <p:nvPicPr>
          <p:cNvPr id="25603" name="Picture 3" descr="C:\Users\User\Downloads\Лучшее озеленение участк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76672"/>
            <a:ext cx="4491107" cy="539624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31500" y="404664"/>
            <a:ext cx="4489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Посещение концерта Дениса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Майданова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http://www.vipartist.ru/files/2/denis_majdanov_7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24744"/>
            <a:ext cx="3361818" cy="223224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883571" y="3861048"/>
            <a:ext cx="64828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Спектакль «Фаина. Птица, парящая в клетке»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5" name="Picture 2" descr="http://detsad118.ru/wp-content/uploads/C65AR1Bg2-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4437112"/>
            <a:ext cx="3111429" cy="2232248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54868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Круглогодично  профсоюз предоставляет возможность членам профсоюза отдыхать и проходить лечение в различных санаториях.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77281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Республика Крым, 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п.г.т. Черноморское, 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ул. Луговая д. 18. 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Гостевой дом «У </a:t>
            </a:r>
            <a:r>
              <a:rPr lang="ru-RU" b="1" dirty="0" err="1" smtClean="0">
                <a:solidFill>
                  <a:srgbClr val="0070C0"/>
                </a:solidFill>
              </a:rPr>
              <a:t>Айдера</a:t>
            </a:r>
            <a:r>
              <a:rPr lang="ru-RU" b="1" dirty="0" smtClean="0">
                <a:solidFill>
                  <a:srgbClr val="0070C0"/>
                </a:solidFill>
              </a:rPr>
              <a:t>»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184482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rgbClr val="0070C0"/>
                </a:solidFill>
              </a:rPr>
              <a:t>Республика Крым, 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г.Ялта, </a:t>
            </a:r>
            <a:r>
              <a:rPr lang="ru-RU" b="1" dirty="0" err="1" smtClean="0">
                <a:solidFill>
                  <a:srgbClr val="0070C0"/>
                </a:solidFill>
              </a:rPr>
              <a:t>м-н</a:t>
            </a:r>
            <a:r>
              <a:rPr lang="ru-RU" b="1" dirty="0" smtClean="0">
                <a:solidFill>
                  <a:srgbClr val="0070C0"/>
                </a:solidFill>
              </a:rPr>
              <a:t> Васильевка, 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ул.Ульянова Д., 11. 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Центр отдыха «Учитель»</a:t>
            </a:r>
            <a:br>
              <a:rPr lang="ru-RU" b="1" dirty="0" smtClean="0">
                <a:solidFill>
                  <a:srgbClr val="0070C0"/>
                </a:solidFill>
              </a:rPr>
            </a:b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013" y="3212976"/>
            <a:ext cx="3840427" cy="28803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0" b="8430"/>
          <a:stretch/>
        </p:blipFill>
        <p:spPr>
          <a:xfrm>
            <a:off x="467544" y="3429000"/>
            <a:ext cx="3952505" cy="266429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2068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Краснодарский край, 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г.Адлер, ул. Аллейная, 2б.  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Пансионат «Солнышко»</a:t>
            </a:r>
            <a:br>
              <a:rPr lang="ru-RU" b="1" dirty="0" smtClean="0">
                <a:solidFill>
                  <a:srgbClr val="0070C0"/>
                </a:solidFill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01949"/>
            <a:ext cx="3816424" cy="271045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32040" y="548680"/>
            <a:ext cx="33123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Тюменский район, 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err="1" smtClean="0">
                <a:solidFill>
                  <a:srgbClr val="0070C0"/>
                </a:solidFill>
              </a:rPr>
              <a:t>Ялуторовский</a:t>
            </a:r>
            <a:r>
              <a:rPr lang="ru-RU" b="1" dirty="0" smtClean="0">
                <a:solidFill>
                  <a:srgbClr val="0070C0"/>
                </a:solidFill>
              </a:rPr>
              <a:t> тракт, 28км. 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Санаторий «Градостроитель»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836"/>
          <a:stretch/>
        </p:blipFill>
        <p:spPr>
          <a:xfrm>
            <a:off x="4788025" y="2849502"/>
            <a:ext cx="3600400" cy="2776338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100</TotalTime>
  <Words>200</Words>
  <Application>Microsoft Office PowerPoint</Application>
  <PresentationFormat>Экран (4:3)</PresentationFormat>
  <Paragraphs>57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Calibri</vt:lpstr>
      <vt:lpstr>Century Schoolbook</vt:lpstr>
      <vt:lpstr>Times New Roman</vt:lpstr>
      <vt:lpstr>Wingdings</vt:lpstr>
      <vt:lpstr>Wingdings 2</vt:lpstr>
      <vt:lpstr>Эркер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Глеб</cp:lastModifiedBy>
  <cp:revision>14</cp:revision>
  <dcterms:created xsi:type="dcterms:W3CDTF">2019-06-03T06:32:06Z</dcterms:created>
  <dcterms:modified xsi:type="dcterms:W3CDTF">2022-10-16T06:52:52Z</dcterms:modified>
</cp:coreProperties>
</file>