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66" r:id="rId6"/>
    <p:sldId id="258" r:id="rId7"/>
    <p:sldId id="262" r:id="rId8"/>
    <p:sldId id="259" r:id="rId9"/>
    <p:sldId id="261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3A84-6954-4E35-B386-584483E2FA91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7B8A-F058-4BE8-A7E2-327F83722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0894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3A84-6954-4E35-B386-584483E2FA91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7B8A-F058-4BE8-A7E2-327F83722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672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3A84-6954-4E35-B386-584483E2FA91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7B8A-F058-4BE8-A7E2-327F83722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524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3A84-6954-4E35-B386-584483E2FA91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7B8A-F058-4BE8-A7E2-327F83722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41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3A84-6954-4E35-B386-584483E2FA91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7B8A-F058-4BE8-A7E2-327F83722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75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3A84-6954-4E35-B386-584483E2FA91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7B8A-F058-4BE8-A7E2-327F83722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663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3A84-6954-4E35-B386-584483E2FA91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7B8A-F058-4BE8-A7E2-327F83722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334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3A84-6954-4E35-B386-584483E2FA91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7B8A-F058-4BE8-A7E2-327F83722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918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3A84-6954-4E35-B386-584483E2FA91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7B8A-F058-4BE8-A7E2-327F83722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699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3A84-6954-4E35-B386-584483E2FA91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7B8A-F058-4BE8-A7E2-327F83722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691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3A84-6954-4E35-B386-584483E2FA91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7B8A-F058-4BE8-A7E2-327F83722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778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73A84-6954-4E35-B386-584483E2FA91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27B8A-F058-4BE8-A7E2-327F83722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887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0462" y="1571223"/>
            <a:ext cx="9547538" cy="1609858"/>
          </a:xfrm>
        </p:spPr>
        <p:txBody>
          <a:bodyPr>
            <a:prstTxWarp prst="textWave1">
              <a:avLst>
                <a:gd name="adj1" fmla="val 12500"/>
                <a:gd name="adj2" fmla="val -252"/>
              </a:avLst>
            </a:prstTxWarp>
            <a:normAutofit fontScale="90000"/>
          </a:bodyPr>
          <a:lstStyle/>
          <a:p>
            <a:r>
              <a:rPr lang="ru-RU" i="1" dirty="0" smtClean="0">
                <a:ln>
                  <a:solidFill>
                    <a:srgbClr val="00B050"/>
                  </a:solidFill>
                </a:ln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Calibri Light" panose="020F0302020204030204" pitchFamily="34" charset="0"/>
                <a:ea typeface="Batang" panose="02030600000101010101" pitchFamily="18" charset="-127"/>
              </a:rPr>
              <a:t>Путешествие в прошлое светофора</a:t>
            </a:r>
            <a:endParaRPr lang="ru-RU" i="1" dirty="0">
              <a:ln>
                <a:solidFill>
                  <a:srgbClr val="00B050"/>
                </a:solidFill>
              </a:ln>
              <a:effectLst>
                <a:glow rad="101600">
                  <a:srgbClr val="FF0000">
                    <a:alpha val="60000"/>
                  </a:srgbClr>
                </a:glow>
              </a:effectLst>
              <a:latin typeface="Calibri Light" panose="020F0302020204030204" pitchFamily="34" charset="0"/>
              <a:ea typeface="Batang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73532" y="5009882"/>
            <a:ext cx="4022501" cy="1510048"/>
          </a:xfrm>
        </p:spPr>
        <p:txBody>
          <a:bodyPr>
            <a:normAutofit/>
          </a:bodyPr>
          <a:lstStyle/>
          <a:p>
            <a:r>
              <a:rPr lang="ru-RU" i="1" dirty="0" smtClean="0">
                <a:ln>
                  <a:solidFill>
                    <a:srgbClr val="00B050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j-lt"/>
              </a:rPr>
              <a:t> Воспитатель Кузнецова .Е.В</a:t>
            </a:r>
          </a:p>
          <a:p>
            <a:r>
              <a:rPr lang="ru-RU" i="1" dirty="0" smtClean="0">
                <a:ln>
                  <a:solidFill>
                    <a:srgbClr val="00B050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j-lt"/>
              </a:rPr>
              <a:t>г. Тюмень </a:t>
            </a:r>
            <a:endParaRPr lang="ru-RU" i="1" dirty="0">
              <a:ln>
                <a:solidFill>
                  <a:srgbClr val="00B050"/>
                </a:solidFill>
              </a:ln>
              <a:effectLst>
                <a:glow rad="101600">
                  <a:srgbClr val="FFFF00">
                    <a:alpha val="60000"/>
                  </a:srgbClr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530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0946" y="365125"/>
            <a:ext cx="6551054" cy="3447021"/>
          </a:xfrm>
        </p:spPr>
        <p:txBody>
          <a:bodyPr>
            <a:prstTxWarp prst="textDoubleWave1">
              <a:avLst/>
            </a:prstTxWarp>
            <a:noAutofit/>
          </a:bodyPr>
          <a:lstStyle/>
          <a:p>
            <a:r>
              <a:rPr lang="ru-RU" sz="9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</a:rPr>
              <a:t>Спасибо за внимание!</a:t>
            </a:r>
            <a:endParaRPr lang="ru-RU" sz="9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FFFF00"/>
              </a:solidFill>
              <a:effectLst>
                <a:glow rad="101600">
                  <a:srgbClr val="C00000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7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0152" y="-1"/>
            <a:ext cx="1228215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1647" y="489398"/>
            <a:ext cx="5380353" cy="596291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Когда-то давно, когда не было маши, люди передвигались на лошадях. Для того чтобы не заблудиться, на дорогах устанавливали указатели, которые помогали людям ориентироваться, куда надо ехать.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09102" y="141666"/>
            <a:ext cx="4802545" cy="48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726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94" y="0"/>
            <a:ext cx="1215620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2310" y="365125"/>
            <a:ext cx="5751490" cy="606143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Calibri Light" panose="020F0302020204030204" pitchFamily="34" charset="0"/>
              </a:rPr>
              <a:t>Росли города, многочисленным повозкам и лошадям становилось всё сложнее передвигаться по улицам, не мешая друг другу. Люди поняли, что важно не только ориентироваться на дороге, но и регулировать движение. Появились первые регулировщики.</a:t>
            </a:r>
            <a:endParaRPr lang="ru-RU" sz="3600" dirty="0">
              <a:latin typeface="Calibri Light" panose="020F03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8940" y="141667"/>
            <a:ext cx="5293218" cy="423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699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54546"/>
            <a:ext cx="12192000" cy="701254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31" y="0"/>
            <a:ext cx="7353837" cy="422427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Шло время, движение транспорта становилось все более интенсивным, и регулировщики уже не справлялись с регулировкой движения с помощью жезлов. Тогда человек придумал семафор и светофор.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944711" y="2021983"/>
            <a:ext cx="312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84901" y="579549"/>
            <a:ext cx="3906980" cy="60144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92501" y="103030"/>
            <a:ext cx="3691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Первый светофор 1868 год. Лондон</a:t>
            </a:r>
            <a:endParaRPr lang="ru-RU" dirty="0">
              <a:latin typeface="+mj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5189" y="3348508"/>
            <a:ext cx="2228045" cy="32454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93649" y="5171803"/>
            <a:ext cx="3305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Первый светофор 1929, Москва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438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1369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Светофо́р</a:t>
            </a:r>
            <a:r>
              <a:rPr lang="ru-RU" dirty="0"/>
              <a:t> (от свет + греч. </a:t>
            </a:r>
            <a:r>
              <a:rPr lang="ru-RU" dirty="0" err="1"/>
              <a:t>φορός</a:t>
            </a:r>
            <a:r>
              <a:rPr lang="ru-RU" dirty="0"/>
              <a:t> «несущий») — оптическое устройство, подающее световые сигналы, регулирующие движение автомобильного, железнодорожного, водного и другого транспорта, а также пешеходов на пешеходных переходах.</a:t>
            </a:r>
          </a:p>
        </p:txBody>
      </p:sp>
    </p:spTree>
    <p:extLst>
      <p:ext uri="{BB962C8B-B14F-4D97-AF65-F5344CB8AC3E}">
        <p14:creationId xmlns:p14="http://schemas.microsoft.com/office/powerpoint/2010/main" xmlns="" val="293981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2152" y="425003"/>
            <a:ext cx="6691648" cy="4790941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Красный цвет</a:t>
            </a:r>
            <a:r>
              <a:rPr lang="ru-RU" sz="4000" dirty="0" smtClean="0"/>
              <a:t> </a:t>
            </a:r>
            <a:r>
              <a:rPr lang="ru-RU" sz="2200" dirty="0" smtClean="0"/>
              <a:t>очень заметный. Поэтому много дорожных знаков обведены красной каемкой. С красным цветом связано представление об огне, опасности. Он призывает к осторожности. Вот </a:t>
            </a:r>
            <a:r>
              <a:rPr lang="ru-RU" sz="2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почему</a:t>
            </a:r>
            <a:r>
              <a:rPr lang="ru-RU" sz="2200" dirty="0" smtClean="0"/>
              <a:t> красному сигналу поручили останавливать транспорт и пешеходов.</a:t>
            </a:r>
            <a:br>
              <a:rPr lang="ru-RU" sz="22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4000" dirty="0" smtClean="0">
                <a:solidFill>
                  <a:srgbClr val="FFFF00"/>
                </a:solidFill>
              </a:rPr>
              <a:t>Жёлтый цвет</a:t>
            </a:r>
            <a:r>
              <a:rPr lang="ru-RU" sz="4000" dirty="0" smtClean="0"/>
              <a:t> </a:t>
            </a:r>
            <a:r>
              <a:rPr lang="ru-RU" sz="2700" dirty="0" smtClean="0"/>
              <a:t>напоминает солнышко. Оно предупреждает: «Внимание! Будь осторожен. Не торопись.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Зеленый цвет- </a:t>
            </a:r>
            <a:r>
              <a:rPr lang="ru-RU" sz="2200" dirty="0" smtClean="0"/>
              <a:t>это безопасность. Зеленый цвет- это поля, луга, леса. То есть все то, что связано с покоем и отдыхом.   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0522" y="-3"/>
            <a:ext cx="5189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697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180" y="1"/>
            <a:ext cx="7851820" cy="6857999"/>
          </a:xfrm>
        </p:spPr>
        <p:txBody>
          <a:bodyPr>
            <a:normAutofit/>
          </a:bodyPr>
          <a:lstStyle/>
          <a:p>
            <a:r>
              <a:rPr lang="ru-RU" dirty="0" smtClean="0"/>
              <a:t>Это встал для нас в дозор</a:t>
            </a:r>
            <a:br>
              <a:rPr lang="ru-RU" dirty="0" smtClean="0"/>
            </a:br>
            <a:r>
              <a:rPr lang="ru-RU" dirty="0" smtClean="0"/>
              <a:t>Пучеглазый …? Светофор!</a:t>
            </a:r>
            <a:br>
              <a:rPr lang="ru-RU" dirty="0" smtClean="0"/>
            </a:br>
            <a:r>
              <a:rPr lang="ru-RU" dirty="0" smtClean="0"/>
              <a:t>Желтым глазом он мигает.</a:t>
            </a:r>
            <a:br>
              <a:rPr lang="ru-RU" dirty="0" smtClean="0"/>
            </a:br>
            <a:r>
              <a:rPr lang="ru-RU" dirty="0" smtClean="0"/>
              <a:t>Строго нас предупреждает:</a:t>
            </a:r>
            <a:br>
              <a:rPr lang="ru-RU" dirty="0" smtClean="0"/>
            </a:br>
            <a:r>
              <a:rPr lang="ru-RU" dirty="0" smtClean="0"/>
              <a:t>Чтобы был счастливым путь.</a:t>
            </a:r>
            <a:br>
              <a:rPr lang="ru-RU" dirty="0" smtClean="0"/>
            </a:br>
            <a:r>
              <a:rPr lang="ru-RU" dirty="0" smtClean="0"/>
              <a:t>Повнимательнее будь!</a:t>
            </a:r>
            <a:br>
              <a:rPr lang="ru-RU" dirty="0" smtClean="0"/>
            </a:br>
            <a:r>
              <a:rPr lang="ru-RU" dirty="0" smtClean="0"/>
              <a:t>И не бегай, не играй,</a:t>
            </a:r>
            <a:br>
              <a:rPr lang="ru-RU" dirty="0" smtClean="0"/>
            </a:br>
            <a:r>
              <a:rPr lang="ru-RU" dirty="0" smtClean="0"/>
              <a:t>Где автобус и трамвай!</a:t>
            </a:r>
            <a:br>
              <a:rPr lang="ru-RU" dirty="0" smtClean="0"/>
            </a:br>
            <a:r>
              <a:rPr lang="ru-RU" dirty="0" smtClean="0"/>
              <a:t>Будь, малыш, всегда смышленый</a:t>
            </a:r>
            <a:br>
              <a:rPr lang="ru-RU" dirty="0" smtClean="0"/>
            </a:br>
            <a:r>
              <a:rPr lang="ru-RU" dirty="0" smtClean="0"/>
              <a:t>И шагай на свет …?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"/>
            <a:ext cx="5911404" cy="683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344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Церемония открытия </a:t>
            </a:r>
            <a:r>
              <a:rPr lang="ru-RU" dirty="0" smtClean="0"/>
              <a:t>первого </a:t>
            </a:r>
            <a:r>
              <a:rPr lang="ru-RU" dirty="0"/>
              <a:t>в </a:t>
            </a:r>
            <a:r>
              <a:rPr lang="ru-RU" dirty="0" smtClean="0"/>
              <a:t>России памятника светофору </a:t>
            </a:r>
            <a:r>
              <a:rPr lang="ru-RU" dirty="0"/>
              <a:t>состоялась 25 июня 2006 года. </a:t>
            </a:r>
            <a:r>
              <a:rPr lang="ru-RU" dirty="0" smtClean="0"/>
              <a:t>Также </a:t>
            </a:r>
            <a:r>
              <a:rPr lang="ru-RU" dirty="0"/>
              <a:t>памятники светофору есть в </a:t>
            </a:r>
            <a:r>
              <a:rPr lang="ru-RU" dirty="0" smtClean="0"/>
              <a:t>Лондоне, Берлине </a:t>
            </a:r>
            <a:r>
              <a:rPr lang="ru-RU" dirty="0"/>
              <a:t>и других городах мира.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19081" y="2202287"/>
            <a:ext cx="3415048" cy="46557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72328" y="2202286"/>
            <a:ext cx="3708044" cy="46557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9081" y="2202285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Новосибирск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672328" y="2202285"/>
            <a:ext cx="942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Лондон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189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143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</a:t>
            </a:r>
            <a: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с давних пор</a:t>
            </a:r>
            <a:b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Детям, друг наш - СВЕТОФОР.</a:t>
            </a:r>
            <a:b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 без напряженья</a:t>
            </a:r>
            <a:b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правила движенья.</a:t>
            </a:r>
            <a:b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Слушай и запоминай</a:t>
            </a:r>
            <a:b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всегда их соблюдай.</a:t>
            </a:r>
            <a:b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Загорелся </a:t>
            </a:r>
            <a:r>
              <a:rPr lang="ru-RU" sz="2200" dirty="0">
                <a:ln>
                  <a:solidFill>
                    <a:srgbClr val="FF0000"/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</a:t>
            </a:r>
            <a: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свет,-</a:t>
            </a:r>
            <a:b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Стой, малыш, прохода нет.</a:t>
            </a:r>
            <a:b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n>
                  <a:solidFill>
                    <a:srgbClr val="FFFF00"/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ЖЕЛТЫЙ</a:t>
            </a:r>
            <a:r>
              <a:rPr lang="ru-RU" sz="2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свет</a:t>
            </a:r>
            <a: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смотри, горит -</a:t>
            </a:r>
            <a:b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Приготовься </a:t>
            </a:r>
            <a: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говорит.</a:t>
            </a:r>
            <a:b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200" dirty="0" err="1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зажёгся</a:t>
            </a:r>
            <a: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свет </a:t>
            </a:r>
            <a:r>
              <a:rPr lang="ru-RU" sz="2200" dirty="0">
                <a:ln>
                  <a:solidFill>
                    <a:srgbClr val="00B050"/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</a:t>
            </a:r>
            <a: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b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 мой друг учёный.</a:t>
            </a:r>
            <a:b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Помни правила движенья</a:t>
            </a:r>
            <a:b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таблицу умноженья!</a:t>
            </a:r>
          </a:p>
        </p:txBody>
      </p:sp>
    </p:spTree>
    <p:extLst>
      <p:ext uri="{BB962C8B-B14F-4D97-AF65-F5344CB8AC3E}">
        <p14:creationId xmlns:p14="http://schemas.microsoft.com/office/powerpoint/2010/main" xmlns="" val="31510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238</Words>
  <Application>Microsoft Office PowerPoint</Application>
  <PresentationFormat>Произвольный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Путешествие в прошлое светофора</vt:lpstr>
      <vt:lpstr>Когда-то давно, когда не было маши, люди передвигались на лошадях. Для того чтобы не заблудиться, на дорогах устанавливали указатели, которые помогали людям ориентироваться, куда надо ехать.</vt:lpstr>
      <vt:lpstr>Росли города, многочисленным повозкам и лошадям становилось всё сложнее передвигаться по улицам, не мешая друг другу. Люди поняли, что важно не только ориентироваться на дороге, но и регулировать движение. Появились первые регулировщики.</vt:lpstr>
      <vt:lpstr>Шло время, движение транспорта становилось все более интенсивным, и регулировщики уже не справлялись с регулировкой движения с помощью жезлов. Тогда человек придумал семафор и светофор.</vt:lpstr>
      <vt:lpstr>Светофо́р (от свет + греч. φορός «несущий») — оптическое устройство, подающее световые сигналы, регулирующие движение автомобильного, железнодорожного, водного и другого транспорта, а также пешеходов на пешеходных переходах.</vt:lpstr>
      <vt:lpstr>Красный цвет очень заметный. Поэтому много дорожных знаков обведены красной каемкой. С красным цветом связано представление об огне, опасности. Он призывает к осторожности. Вот почему красному сигналу поручили останавливать транспорт и пешеходов.   Жёлтый цвет напоминает солнышко. Оно предупреждает: «Внимание! Будь осторожен. Не торопись.    Зеленый цвет- это безопасность. Зеленый цвет- это поля, луга, леса. То есть все то, что связано с покоем и отдыхом.   </vt:lpstr>
      <vt:lpstr>Это встал для нас в дозор Пучеглазый …? Светофор! Желтым глазом он мигает. Строго нас предупреждает: Чтобы был счастливым путь. Повнимательнее будь! И не бегай, не играй, Где автобус и трамвай! Будь, малыш, всегда смышленый И шагай на свет …?</vt:lpstr>
      <vt:lpstr>Церемония открытия первого в России памятника светофору состоялась 25 июня 2006 года. Также памятники светофору есть в Лондоне, Берлине и других городах мира.</vt:lpstr>
      <vt:lpstr>Светофор  Помогает с давних пор Детям, друг наш - СВЕТОФОР. Объяснит без напряженья Детям правила движенья.  Слушай и запоминай И всегда их соблюдай. Загорелся КРАСНЫЙ свет,- Стой, малыш, прохода нет.  ЖЕЛТЫЙ свет, смотри, горит - Приготовься говорит. А зажёгся свет ЗЕЛЕНЫЙ - Проходи мой друг учёный.  Помни правила движенья Как таблицу умноженья!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создания светофора</dc:title>
  <dc:creator>asus</dc:creator>
  <cp:lastModifiedBy>Admin</cp:lastModifiedBy>
  <cp:revision>18</cp:revision>
  <dcterms:created xsi:type="dcterms:W3CDTF">2019-03-30T15:59:52Z</dcterms:created>
  <dcterms:modified xsi:type="dcterms:W3CDTF">2020-06-18T09:58:56Z</dcterms:modified>
</cp:coreProperties>
</file>